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Lst>
  <p:sldSz cy="6858000" cx="9144000"/>
  <p:notesSz cx="6858000" cy="9144000"/>
  <p:embeddedFontLst>
    <p:embeddedFont>
      <p:font typeface="Corbel"/>
      <p:regular r:id="rId17"/>
      <p:bold r:id="rId18"/>
      <p:italic r:id="rId19"/>
      <p:boldItalic r:id="rId2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http://customooxmlschemas.google.com/">
      <go:slidesCustomData xmlns:go="http://customooxmlschemas.google.com/" r:id="rId21" roundtripDataSignature="AMtx7minpDe5gQ9CSffZXgvKj0+Tc3eij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Corbel-boldItalic.fntdata"/><Relationship Id="rId11" Type="http://schemas.openxmlformats.org/officeDocument/2006/relationships/slide" Target="slides/slide6.xml"/><Relationship Id="rId10" Type="http://schemas.openxmlformats.org/officeDocument/2006/relationships/slide" Target="slides/slide5.xml"/><Relationship Id="rId21" Type="http://customschemas.google.com/relationships/presentationmetadata" Target="metadata"/><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font" Target="fonts/Corbel-regular.fntdata"/><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font" Target="fonts/Corbel-italic.fntdata"/><Relationship Id="rId6" Type="http://schemas.openxmlformats.org/officeDocument/2006/relationships/slide" Target="slides/slide1.xml"/><Relationship Id="rId18" Type="http://schemas.openxmlformats.org/officeDocument/2006/relationships/font" Target="fonts/Corbel-bold.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0" name="Google Shape;90;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 name="Google Shape;98;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6" name="Google Shape;106;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5" name="Google Shape;135;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2" name="Google Shape;142;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9" name="Google Shape;149;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7" name="Shape 17"/>
        <p:cNvGrpSpPr/>
        <p:nvPr/>
      </p:nvGrpSpPr>
      <p:grpSpPr>
        <a:xfrm>
          <a:off x="0" y="0"/>
          <a:ext cx="0" cy="0"/>
          <a:chOff x="0" y="0"/>
          <a:chExt cx="0" cy="0"/>
        </a:xfrm>
      </p:grpSpPr>
      <p:sp>
        <p:nvSpPr>
          <p:cNvPr id="18" name="Google Shape;18;p14"/>
          <p:cNvSpPr/>
          <p:nvPr/>
        </p:nvSpPr>
        <p:spPr>
          <a:xfrm>
            <a:off x="1" y="762000"/>
            <a:ext cx="6856214" cy="5334001"/>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 name="Google Shape;19;p14"/>
          <p:cNvSpPr/>
          <p:nvPr/>
        </p:nvSpPr>
        <p:spPr>
          <a:xfrm>
            <a:off x="6952697" y="762000"/>
            <a:ext cx="2193989" cy="5334001"/>
          </a:xfrm>
          <a:prstGeom prst="rect">
            <a:avLst/>
          </a:prstGeom>
          <a:solidFill>
            <a:srgbClr val="C3C3C3">
              <a:alpha val="4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14"/>
          <p:cNvSpPr txBox="1"/>
          <p:nvPr>
            <p:ph type="ctrTitle"/>
          </p:nvPr>
        </p:nvSpPr>
        <p:spPr>
          <a:xfrm>
            <a:off x="802386" y="1298448"/>
            <a:ext cx="5486400" cy="325526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5400"/>
              <a:buFont typeface="Corbel"/>
              <a:buNone/>
              <a:defRPr sz="54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14"/>
          <p:cNvSpPr txBox="1"/>
          <p:nvPr>
            <p:ph idx="1" type="subTitle"/>
          </p:nvPr>
        </p:nvSpPr>
        <p:spPr>
          <a:xfrm>
            <a:off x="825011" y="4670246"/>
            <a:ext cx="5486400" cy="9144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2000"/>
              <a:buNone/>
              <a:defRPr sz="2000" cap="none">
                <a:solidFill>
                  <a:srgbClr val="D7F0F6"/>
                </a:solidFill>
              </a:defRPr>
            </a:lvl1pPr>
            <a:lvl2pPr lvl="1" algn="ctr">
              <a:lnSpc>
                <a:spcPct val="90000"/>
              </a:lnSpc>
              <a:spcBef>
                <a:spcPts val="250"/>
              </a:spcBef>
              <a:spcAft>
                <a:spcPts val="0"/>
              </a:spcAft>
              <a:buSzPts val="2000"/>
              <a:buNone/>
              <a:defRPr sz="2000"/>
            </a:lvl2pPr>
            <a:lvl3pPr lvl="2" algn="ctr">
              <a:lnSpc>
                <a:spcPct val="90000"/>
              </a:lnSpc>
              <a:spcBef>
                <a:spcPts val="250"/>
              </a:spcBef>
              <a:spcAft>
                <a:spcPts val="0"/>
              </a:spcAft>
              <a:buSzPts val="2000"/>
              <a:buNone/>
              <a:defRPr sz="2000"/>
            </a:lvl3pPr>
            <a:lvl4pPr lvl="3" algn="ctr">
              <a:lnSpc>
                <a:spcPct val="90000"/>
              </a:lnSpc>
              <a:spcBef>
                <a:spcPts val="250"/>
              </a:spcBef>
              <a:spcAft>
                <a:spcPts val="0"/>
              </a:spcAft>
              <a:buSzPts val="2000"/>
              <a:buNone/>
              <a:defRPr sz="2000"/>
            </a:lvl4pPr>
            <a:lvl5pPr lvl="4" algn="ctr">
              <a:lnSpc>
                <a:spcPct val="90000"/>
              </a:lnSpc>
              <a:spcBef>
                <a:spcPts val="250"/>
              </a:spcBef>
              <a:spcAft>
                <a:spcPts val="0"/>
              </a:spcAft>
              <a:buSzPts val="2000"/>
              <a:buNone/>
              <a:defRPr sz="2000"/>
            </a:lvl5pPr>
            <a:lvl6pPr lvl="5" algn="ctr">
              <a:lnSpc>
                <a:spcPct val="90000"/>
              </a:lnSpc>
              <a:spcBef>
                <a:spcPts val="250"/>
              </a:spcBef>
              <a:spcAft>
                <a:spcPts val="0"/>
              </a:spcAft>
              <a:buSzPts val="2000"/>
              <a:buNone/>
              <a:defRPr sz="2000"/>
            </a:lvl6pPr>
            <a:lvl7pPr lvl="6" algn="ctr">
              <a:lnSpc>
                <a:spcPct val="90000"/>
              </a:lnSpc>
              <a:spcBef>
                <a:spcPts val="250"/>
              </a:spcBef>
              <a:spcAft>
                <a:spcPts val="0"/>
              </a:spcAft>
              <a:buSzPts val="2000"/>
              <a:buNone/>
              <a:defRPr sz="2000"/>
            </a:lvl7pPr>
            <a:lvl8pPr lvl="7" algn="ctr">
              <a:lnSpc>
                <a:spcPct val="90000"/>
              </a:lnSpc>
              <a:spcBef>
                <a:spcPts val="250"/>
              </a:spcBef>
              <a:spcAft>
                <a:spcPts val="0"/>
              </a:spcAft>
              <a:buSzPts val="2000"/>
              <a:buNone/>
              <a:defRPr sz="2000"/>
            </a:lvl8pPr>
            <a:lvl9pPr lvl="8" algn="ctr">
              <a:lnSpc>
                <a:spcPct val="90000"/>
              </a:lnSpc>
              <a:spcBef>
                <a:spcPts val="250"/>
              </a:spcBef>
              <a:spcAft>
                <a:spcPts val="250"/>
              </a:spcAft>
              <a:buSzPts val="2000"/>
              <a:buNone/>
              <a:defRPr sz="2000"/>
            </a:lvl9pPr>
          </a:lstStyle>
          <a:p/>
        </p:txBody>
      </p:sp>
      <p:sp>
        <p:nvSpPr>
          <p:cNvPr id="22" name="Google Shape;22;p14"/>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14"/>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14"/>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Area" type="obj">
  <p:cSld name="OBJECT">
    <p:spTree>
      <p:nvGrpSpPr>
        <p:cNvPr id="25" name="Shape 25"/>
        <p:cNvGrpSpPr/>
        <p:nvPr/>
      </p:nvGrpSpPr>
      <p:grpSpPr>
        <a:xfrm>
          <a:off x="0" y="0"/>
          <a:ext cx="0" cy="0"/>
          <a:chOff x="0" y="0"/>
          <a:chExt cx="0" cy="0"/>
        </a:xfrm>
      </p:grpSpPr>
      <p:sp>
        <p:nvSpPr>
          <p:cNvPr id="26" name="Google Shape;26;p15"/>
          <p:cNvSpPr txBox="1"/>
          <p:nvPr>
            <p:ph type="title"/>
          </p:nvPr>
        </p:nvSpPr>
        <p:spPr>
          <a:xfrm>
            <a:off x="189689" y="1123838"/>
            <a:ext cx="221061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15"/>
          <p:cNvSpPr txBox="1"/>
          <p:nvPr>
            <p:ph idx="1" type="body"/>
          </p:nvPr>
        </p:nvSpPr>
        <p:spPr>
          <a:xfrm>
            <a:off x="2901951" y="864108"/>
            <a:ext cx="5486400" cy="5120640"/>
          </a:xfrm>
          <a:prstGeom prst="rect">
            <a:avLst/>
          </a:prstGeom>
          <a:noFill/>
          <a:ln>
            <a:noFill/>
          </a:ln>
        </p:spPr>
        <p:txBody>
          <a:bodyPr anchorCtr="0" anchor="ctr"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28" name="Google Shape;28;p15"/>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15"/>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15"/>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31" name="Shape 31"/>
        <p:cNvGrpSpPr/>
        <p:nvPr/>
      </p:nvGrpSpPr>
      <p:grpSpPr>
        <a:xfrm>
          <a:off x="0" y="0"/>
          <a:ext cx="0" cy="0"/>
          <a:chOff x="0" y="0"/>
          <a:chExt cx="0" cy="0"/>
        </a:xfrm>
      </p:grpSpPr>
      <p:sp>
        <p:nvSpPr>
          <p:cNvPr id="32" name="Google Shape;32;p16"/>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16"/>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16"/>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5" name="Shape 35"/>
        <p:cNvGrpSpPr/>
        <p:nvPr/>
      </p:nvGrpSpPr>
      <p:grpSpPr>
        <a:xfrm>
          <a:off x="0" y="0"/>
          <a:ext cx="0" cy="0"/>
          <a:chOff x="0" y="0"/>
          <a:chExt cx="0" cy="0"/>
        </a:xfrm>
      </p:grpSpPr>
      <p:sp>
        <p:nvSpPr>
          <p:cNvPr id="36" name="Google Shape;36;p17"/>
          <p:cNvSpPr txBox="1"/>
          <p:nvPr>
            <p:ph type="title"/>
          </p:nvPr>
        </p:nvSpPr>
        <p:spPr>
          <a:xfrm>
            <a:off x="2900934" y="1298448"/>
            <a:ext cx="5486400" cy="325526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595959"/>
              </a:buClr>
              <a:buSzPts val="5400"/>
              <a:buFont typeface="Corbel"/>
              <a:buNone/>
              <a:defRPr b="0" sz="5400">
                <a:solidFill>
                  <a:srgbClr val="595959"/>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17"/>
          <p:cNvSpPr txBox="1"/>
          <p:nvPr>
            <p:ph idx="1" type="body"/>
          </p:nvPr>
        </p:nvSpPr>
        <p:spPr>
          <a:xfrm>
            <a:off x="2914650" y="4672584"/>
            <a:ext cx="5486400" cy="9144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2000"/>
              <a:buNone/>
              <a:defRPr sz="2000" cap="none">
                <a:solidFill>
                  <a:srgbClr val="595959"/>
                </a:solidFill>
              </a:defRPr>
            </a:lvl1pPr>
            <a:lvl2pPr indent="-228600" lvl="1" marL="914400" algn="l">
              <a:lnSpc>
                <a:spcPct val="90000"/>
              </a:lnSpc>
              <a:spcBef>
                <a:spcPts val="250"/>
              </a:spcBef>
              <a:spcAft>
                <a:spcPts val="0"/>
              </a:spcAft>
              <a:buSzPts val="1800"/>
              <a:buNone/>
              <a:defRPr sz="1800">
                <a:solidFill>
                  <a:srgbClr val="888888"/>
                </a:solidFill>
              </a:defRPr>
            </a:lvl2pPr>
            <a:lvl3pPr indent="-228600" lvl="2" marL="1371600" algn="l">
              <a:lnSpc>
                <a:spcPct val="90000"/>
              </a:lnSpc>
              <a:spcBef>
                <a:spcPts val="250"/>
              </a:spcBef>
              <a:spcAft>
                <a:spcPts val="0"/>
              </a:spcAft>
              <a:buSzPts val="1600"/>
              <a:buNone/>
              <a:defRPr sz="1600">
                <a:solidFill>
                  <a:srgbClr val="888888"/>
                </a:solidFill>
              </a:defRPr>
            </a:lvl3pPr>
            <a:lvl4pPr indent="-228600" lvl="3" marL="1828800" algn="l">
              <a:lnSpc>
                <a:spcPct val="90000"/>
              </a:lnSpc>
              <a:spcBef>
                <a:spcPts val="250"/>
              </a:spcBef>
              <a:spcAft>
                <a:spcPts val="0"/>
              </a:spcAft>
              <a:buSzPts val="1400"/>
              <a:buNone/>
              <a:defRPr sz="1400">
                <a:solidFill>
                  <a:srgbClr val="888888"/>
                </a:solidFill>
              </a:defRPr>
            </a:lvl4pPr>
            <a:lvl5pPr indent="-228600" lvl="4" marL="2286000" algn="l">
              <a:lnSpc>
                <a:spcPct val="90000"/>
              </a:lnSpc>
              <a:spcBef>
                <a:spcPts val="250"/>
              </a:spcBef>
              <a:spcAft>
                <a:spcPts val="0"/>
              </a:spcAft>
              <a:buSzPts val="1400"/>
              <a:buNone/>
              <a:defRPr sz="1400">
                <a:solidFill>
                  <a:srgbClr val="888888"/>
                </a:solidFill>
              </a:defRPr>
            </a:lvl5pPr>
            <a:lvl6pPr indent="-228600" lvl="5" marL="2743200" algn="l">
              <a:lnSpc>
                <a:spcPct val="90000"/>
              </a:lnSpc>
              <a:spcBef>
                <a:spcPts val="250"/>
              </a:spcBef>
              <a:spcAft>
                <a:spcPts val="0"/>
              </a:spcAft>
              <a:buSzPts val="1400"/>
              <a:buNone/>
              <a:defRPr sz="1400">
                <a:solidFill>
                  <a:srgbClr val="888888"/>
                </a:solidFill>
              </a:defRPr>
            </a:lvl6pPr>
            <a:lvl7pPr indent="-228600" lvl="6" marL="3200400" algn="l">
              <a:lnSpc>
                <a:spcPct val="90000"/>
              </a:lnSpc>
              <a:spcBef>
                <a:spcPts val="250"/>
              </a:spcBef>
              <a:spcAft>
                <a:spcPts val="0"/>
              </a:spcAft>
              <a:buSzPts val="1400"/>
              <a:buNone/>
              <a:defRPr sz="1400">
                <a:solidFill>
                  <a:srgbClr val="888888"/>
                </a:solidFill>
              </a:defRPr>
            </a:lvl7pPr>
            <a:lvl8pPr indent="-228600" lvl="7" marL="3657600" algn="l">
              <a:lnSpc>
                <a:spcPct val="90000"/>
              </a:lnSpc>
              <a:spcBef>
                <a:spcPts val="250"/>
              </a:spcBef>
              <a:spcAft>
                <a:spcPts val="0"/>
              </a:spcAft>
              <a:buSzPts val="1400"/>
              <a:buNone/>
              <a:defRPr sz="1400">
                <a:solidFill>
                  <a:srgbClr val="888888"/>
                </a:solidFill>
              </a:defRPr>
            </a:lvl8pPr>
            <a:lvl9pPr indent="-228600" lvl="8" marL="4114800" algn="l">
              <a:lnSpc>
                <a:spcPct val="90000"/>
              </a:lnSpc>
              <a:spcBef>
                <a:spcPts val="250"/>
              </a:spcBef>
              <a:spcAft>
                <a:spcPts val="250"/>
              </a:spcAft>
              <a:buSzPts val="1400"/>
              <a:buNone/>
              <a:defRPr sz="1400">
                <a:solidFill>
                  <a:srgbClr val="888888"/>
                </a:solidFill>
              </a:defRPr>
            </a:lvl9pPr>
          </a:lstStyle>
          <a:p/>
        </p:txBody>
      </p:sp>
      <p:sp>
        <p:nvSpPr>
          <p:cNvPr id="38" name="Google Shape;38;p17"/>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17"/>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17"/>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Areas" type="twoObj">
  <p:cSld name="TWO_OBJECTS">
    <p:spTree>
      <p:nvGrpSpPr>
        <p:cNvPr id="41" name="Shape 41"/>
        <p:cNvGrpSpPr/>
        <p:nvPr/>
      </p:nvGrpSpPr>
      <p:grpSpPr>
        <a:xfrm>
          <a:off x="0" y="0"/>
          <a:ext cx="0" cy="0"/>
          <a:chOff x="0" y="0"/>
          <a:chExt cx="0" cy="0"/>
        </a:xfrm>
      </p:grpSpPr>
      <p:sp>
        <p:nvSpPr>
          <p:cNvPr id="42" name="Google Shape;42;p18"/>
          <p:cNvSpPr txBox="1"/>
          <p:nvPr>
            <p:ph type="title"/>
          </p:nvPr>
        </p:nvSpPr>
        <p:spPr>
          <a:xfrm>
            <a:off x="189689" y="1123838"/>
            <a:ext cx="221061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18"/>
          <p:cNvSpPr txBox="1"/>
          <p:nvPr>
            <p:ph idx="1" type="body"/>
          </p:nvPr>
        </p:nvSpPr>
        <p:spPr>
          <a:xfrm>
            <a:off x="2900934" y="868680"/>
            <a:ext cx="2606040" cy="5120640"/>
          </a:xfrm>
          <a:prstGeom prst="rect">
            <a:avLst/>
          </a:prstGeom>
          <a:noFill/>
          <a:ln>
            <a:noFill/>
          </a:ln>
        </p:spPr>
        <p:txBody>
          <a:bodyPr anchorCtr="0" anchor="ctr" bIns="45700" lIns="91425" spcFirstLastPara="1" rIns="91425" wrap="square" tIns="45700">
            <a:normAutofit/>
          </a:bodyPr>
          <a:lstStyle>
            <a:lvl1pPr indent="-349250" lvl="0" marL="457200" algn="l">
              <a:lnSpc>
                <a:spcPct val="90000"/>
              </a:lnSpc>
              <a:spcBef>
                <a:spcPts val="1200"/>
              </a:spcBef>
              <a:spcAft>
                <a:spcPts val="0"/>
              </a:spcAft>
              <a:buSzPts val="1900"/>
              <a:buChar char="●"/>
              <a:defRPr sz="1900"/>
            </a:lvl1pPr>
            <a:lvl2pPr indent="-336550" lvl="1" marL="914400" algn="l">
              <a:lnSpc>
                <a:spcPct val="90000"/>
              </a:lnSpc>
              <a:spcBef>
                <a:spcPts val="250"/>
              </a:spcBef>
              <a:spcAft>
                <a:spcPts val="0"/>
              </a:spcAft>
              <a:buSzPts val="1700"/>
              <a:buChar char="●"/>
              <a:defRPr sz="1700"/>
            </a:lvl2pPr>
            <a:lvl3pPr indent="-323850" lvl="2" marL="1371600" algn="l">
              <a:lnSpc>
                <a:spcPct val="90000"/>
              </a:lnSpc>
              <a:spcBef>
                <a:spcPts val="250"/>
              </a:spcBef>
              <a:spcAft>
                <a:spcPts val="0"/>
              </a:spcAft>
              <a:buSzPts val="1500"/>
              <a:buChar char="●"/>
              <a:defRPr sz="1500"/>
            </a:lvl3pPr>
            <a:lvl4pPr indent="-311150" lvl="3" marL="1828800" algn="l">
              <a:lnSpc>
                <a:spcPct val="90000"/>
              </a:lnSpc>
              <a:spcBef>
                <a:spcPts val="250"/>
              </a:spcBef>
              <a:spcAft>
                <a:spcPts val="0"/>
              </a:spcAft>
              <a:buSzPts val="1300"/>
              <a:buChar char="●"/>
              <a:defRPr sz="1300"/>
            </a:lvl4pPr>
            <a:lvl5pPr indent="-311150" lvl="4" marL="2286000" algn="l">
              <a:lnSpc>
                <a:spcPct val="90000"/>
              </a:lnSpc>
              <a:spcBef>
                <a:spcPts val="250"/>
              </a:spcBef>
              <a:spcAft>
                <a:spcPts val="0"/>
              </a:spcAft>
              <a:buSzPts val="1300"/>
              <a:buChar char="●"/>
              <a:defRPr sz="1300"/>
            </a:lvl5pPr>
            <a:lvl6pPr indent="-311150" lvl="5" marL="2743200" algn="l">
              <a:lnSpc>
                <a:spcPct val="90000"/>
              </a:lnSpc>
              <a:spcBef>
                <a:spcPts val="250"/>
              </a:spcBef>
              <a:spcAft>
                <a:spcPts val="0"/>
              </a:spcAft>
              <a:buSzPts val="1300"/>
              <a:buChar char="●"/>
              <a:defRPr sz="1300"/>
            </a:lvl6pPr>
            <a:lvl7pPr indent="-311150" lvl="6" marL="3200400" algn="l">
              <a:lnSpc>
                <a:spcPct val="90000"/>
              </a:lnSpc>
              <a:spcBef>
                <a:spcPts val="250"/>
              </a:spcBef>
              <a:spcAft>
                <a:spcPts val="0"/>
              </a:spcAft>
              <a:buSzPts val="1300"/>
              <a:buChar char="●"/>
              <a:defRPr sz="1300"/>
            </a:lvl7pPr>
            <a:lvl8pPr indent="-311150" lvl="7" marL="3657600" algn="l">
              <a:lnSpc>
                <a:spcPct val="90000"/>
              </a:lnSpc>
              <a:spcBef>
                <a:spcPts val="250"/>
              </a:spcBef>
              <a:spcAft>
                <a:spcPts val="0"/>
              </a:spcAft>
              <a:buSzPts val="1300"/>
              <a:buChar char="●"/>
              <a:defRPr sz="1300"/>
            </a:lvl8pPr>
            <a:lvl9pPr indent="-311150" lvl="8" marL="4114800" algn="l">
              <a:lnSpc>
                <a:spcPct val="90000"/>
              </a:lnSpc>
              <a:spcBef>
                <a:spcPts val="250"/>
              </a:spcBef>
              <a:spcAft>
                <a:spcPts val="250"/>
              </a:spcAft>
              <a:buSzPts val="1300"/>
              <a:buChar char="●"/>
              <a:defRPr sz="1300"/>
            </a:lvl9pPr>
          </a:lstStyle>
          <a:p/>
        </p:txBody>
      </p:sp>
      <p:sp>
        <p:nvSpPr>
          <p:cNvPr id="44" name="Google Shape;44;p18"/>
          <p:cNvSpPr txBox="1"/>
          <p:nvPr>
            <p:ph idx="2" type="body"/>
          </p:nvPr>
        </p:nvSpPr>
        <p:spPr>
          <a:xfrm>
            <a:off x="5863590" y="868680"/>
            <a:ext cx="2606040" cy="5120640"/>
          </a:xfrm>
          <a:prstGeom prst="rect">
            <a:avLst/>
          </a:prstGeom>
          <a:noFill/>
          <a:ln>
            <a:noFill/>
          </a:ln>
        </p:spPr>
        <p:txBody>
          <a:bodyPr anchorCtr="0" anchor="ctr" bIns="45700" lIns="91425" spcFirstLastPara="1" rIns="91425" wrap="square" tIns="45700">
            <a:normAutofit/>
          </a:bodyPr>
          <a:lstStyle>
            <a:lvl1pPr indent="-349250" lvl="0" marL="457200" algn="l">
              <a:lnSpc>
                <a:spcPct val="90000"/>
              </a:lnSpc>
              <a:spcBef>
                <a:spcPts val="1200"/>
              </a:spcBef>
              <a:spcAft>
                <a:spcPts val="0"/>
              </a:spcAft>
              <a:buSzPts val="1900"/>
              <a:buChar char="●"/>
              <a:defRPr sz="1900"/>
            </a:lvl1pPr>
            <a:lvl2pPr indent="-336550" lvl="1" marL="914400" algn="l">
              <a:lnSpc>
                <a:spcPct val="90000"/>
              </a:lnSpc>
              <a:spcBef>
                <a:spcPts val="250"/>
              </a:spcBef>
              <a:spcAft>
                <a:spcPts val="0"/>
              </a:spcAft>
              <a:buSzPts val="1700"/>
              <a:buChar char="●"/>
              <a:defRPr sz="1700"/>
            </a:lvl2pPr>
            <a:lvl3pPr indent="-323850" lvl="2" marL="1371600" algn="l">
              <a:lnSpc>
                <a:spcPct val="90000"/>
              </a:lnSpc>
              <a:spcBef>
                <a:spcPts val="250"/>
              </a:spcBef>
              <a:spcAft>
                <a:spcPts val="0"/>
              </a:spcAft>
              <a:buSzPts val="1500"/>
              <a:buChar char="●"/>
              <a:defRPr sz="1500"/>
            </a:lvl3pPr>
            <a:lvl4pPr indent="-311150" lvl="3" marL="1828800" algn="l">
              <a:lnSpc>
                <a:spcPct val="90000"/>
              </a:lnSpc>
              <a:spcBef>
                <a:spcPts val="250"/>
              </a:spcBef>
              <a:spcAft>
                <a:spcPts val="0"/>
              </a:spcAft>
              <a:buSzPts val="1300"/>
              <a:buChar char="●"/>
              <a:defRPr sz="1300"/>
            </a:lvl4pPr>
            <a:lvl5pPr indent="-311150" lvl="4" marL="2286000" algn="l">
              <a:lnSpc>
                <a:spcPct val="90000"/>
              </a:lnSpc>
              <a:spcBef>
                <a:spcPts val="250"/>
              </a:spcBef>
              <a:spcAft>
                <a:spcPts val="0"/>
              </a:spcAft>
              <a:buSzPts val="1300"/>
              <a:buChar char="●"/>
              <a:defRPr sz="1300"/>
            </a:lvl5pPr>
            <a:lvl6pPr indent="-311150" lvl="5" marL="2743200" algn="l">
              <a:lnSpc>
                <a:spcPct val="90000"/>
              </a:lnSpc>
              <a:spcBef>
                <a:spcPts val="250"/>
              </a:spcBef>
              <a:spcAft>
                <a:spcPts val="0"/>
              </a:spcAft>
              <a:buSzPts val="1300"/>
              <a:buChar char="●"/>
              <a:defRPr sz="1300"/>
            </a:lvl6pPr>
            <a:lvl7pPr indent="-311150" lvl="6" marL="3200400" algn="l">
              <a:lnSpc>
                <a:spcPct val="90000"/>
              </a:lnSpc>
              <a:spcBef>
                <a:spcPts val="250"/>
              </a:spcBef>
              <a:spcAft>
                <a:spcPts val="0"/>
              </a:spcAft>
              <a:buSzPts val="1300"/>
              <a:buChar char="●"/>
              <a:defRPr sz="1300"/>
            </a:lvl7pPr>
            <a:lvl8pPr indent="-311150" lvl="7" marL="3657600" algn="l">
              <a:lnSpc>
                <a:spcPct val="90000"/>
              </a:lnSpc>
              <a:spcBef>
                <a:spcPts val="250"/>
              </a:spcBef>
              <a:spcAft>
                <a:spcPts val="0"/>
              </a:spcAft>
              <a:buSzPts val="1300"/>
              <a:buChar char="●"/>
              <a:defRPr sz="1300"/>
            </a:lvl8pPr>
            <a:lvl9pPr indent="-311150" lvl="8" marL="4114800" algn="l">
              <a:lnSpc>
                <a:spcPct val="90000"/>
              </a:lnSpc>
              <a:spcBef>
                <a:spcPts val="250"/>
              </a:spcBef>
              <a:spcAft>
                <a:spcPts val="250"/>
              </a:spcAft>
              <a:buSzPts val="1300"/>
              <a:buChar char="●"/>
              <a:defRPr sz="1300"/>
            </a:lvl9pPr>
          </a:lstStyle>
          <a:p/>
        </p:txBody>
      </p:sp>
      <p:sp>
        <p:nvSpPr>
          <p:cNvPr id="45" name="Google Shape;45;p18"/>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18"/>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18"/>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8" name="Shape 48"/>
        <p:cNvGrpSpPr/>
        <p:nvPr/>
      </p:nvGrpSpPr>
      <p:grpSpPr>
        <a:xfrm>
          <a:off x="0" y="0"/>
          <a:ext cx="0" cy="0"/>
          <a:chOff x="0" y="0"/>
          <a:chExt cx="0" cy="0"/>
        </a:xfrm>
      </p:grpSpPr>
      <p:sp>
        <p:nvSpPr>
          <p:cNvPr id="49" name="Google Shape;49;p19"/>
          <p:cNvSpPr txBox="1"/>
          <p:nvPr>
            <p:ph type="title"/>
          </p:nvPr>
        </p:nvSpPr>
        <p:spPr>
          <a:xfrm>
            <a:off x="189689" y="1123838"/>
            <a:ext cx="221061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 name="Google Shape;50;p19"/>
          <p:cNvSpPr txBox="1"/>
          <p:nvPr>
            <p:ph idx="1" type="body"/>
          </p:nvPr>
        </p:nvSpPr>
        <p:spPr>
          <a:xfrm>
            <a:off x="2900934" y="1023586"/>
            <a:ext cx="2606040" cy="80772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0"/>
              </a:spcBef>
              <a:spcAft>
                <a:spcPts val="0"/>
              </a:spcAft>
              <a:buSzPts val="1900"/>
              <a:buNone/>
              <a:defRPr b="1" sz="1900">
                <a:solidFill>
                  <a:srgbClr val="595959"/>
                </a:solidFill>
              </a:defRPr>
            </a:lvl1pPr>
            <a:lvl2pPr indent="-228600" lvl="1" marL="914400" algn="l">
              <a:lnSpc>
                <a:spcPct val="90000"/>
              </a:lnSpc>
              <a:spcBef>
                <a:spcPts val="250"/>
              </a:spcBef>
              <a:spcAft>
                <a:spcPts val="0"/>
              </a:spcAft>
              <a:buSzPts val="1900"/>
              <a:buNone/>
              <a:defRPr b="1" sz="1900"/>
            </a:lvl2pPr>
            <a:lvl3pPr indent="-228600" lvl="2" marL="1371600" algn="l">
              <a:lnSpc>
                <a:spcPct val="90000"/>
              </a:lnSpc>
              <a:spcBef>
                <a:spcPts val="250"/>
              </a:spcBef>
              <a:spcAft>
                <a:spcPts val="0"/>
              </a:spcAft>
              <a:buSzPts val="1800"/>
              <a:buNone/>
              <a:defRPr b="1" sz="1800"/>
            </a:lvl3pPr>
            <a:lvl4pPr indent="-228600" lvl="3" marL="1828800" algn="l">
              <a:lnSpc>
                <a:spcPct val="90000"/>
              </a:lnSpc>
              <a:spcBef>
                <a:spcPts val="250"/>
              </a:spcBef>
              <a:spcAft>
                <a:spcPts val="0"/>
              </a:spcAft>
              <a:buSzPts val="1600"/>
              <a:buNone/>
              <a:defRPr b="1" sz="1600"/>
            </a:lvl4pPr>
            <a:lvl5pPr indent="-228600" lvl="4" marL="2286000" algn="l">
              <a:lnSpc>
                <a:spcPct val="90000"/>
              </a:lnSpc>
              <a:spcBef>
                <a:spcPts val="250"/>
              </a:spcBef>
              <a:spcAft>
                <a:spcPts val="0"/>
              </a:spcAft>
              <a:buSzPts val="1600"/>
              <a:buNone/>
              <a:defRPr b="1" sz="1600"/>
            </a:lvl5pPr>
            <a:lvl6pPr indent="-228600" lvl="5" marL="2743200" algn="l">
              <a:lnSpc>
                <a:spcPct val="90000"/>
              </a:lnSpc>
              <a:spcBef>
                <a:spcPts val="250"/>
              </a:spcBef>
              <a:spcAft>
                <a:spcPts val="0"/>
              </a:spcAft>
              <a:buSzPts val="1600"/>
              <a:buNone/>
              <a:defRPr b="1" sz="1600"/>
            </a:lvl6pPr>
            <a:lvl7pPr indent="-228600" lvl="6" marL="3200400" algn="l">
              <a:lnSpc>
                <a:spcPct val="90000"/>
              </a:lnSpc>
              <a:spcBef>
                <a:spcPts val="250"/>
              </a:spcBef>
              <a:spcAft>
                <a:spcPts val="0"/>
              </a:spcAft>
              <a:buSzPts val="1600"/>
              <a:buNone/>
              <a:defRPr b="1" sz="1600"/>
            </a:lvl7pPr>
            <a:lvl8pPr indent="-228600" lvl="7" marL="3657600" algn="l">
              <a:lnSpc>
                <a:spcPct val="90000"/>
              </a:lnSpc>
              <a:spcBef>
                <a:spcPts val="250"/>
              </a:spcBef>
              <a:spcAft>
                <a:spcPts val="0"/>
              </a:spcAft>
              <a:buSzPts val="1600"/>
              <a:buNone/>
              <a:defRPr b="1" sz="1600"/>
            </a:lvl8pPr>
            <a:lvl9pPr indent="-228600" lvl="8" marL="4114800" algn="l">
              <a:lnSpc>
                <a:spcPct val="90000"/>
              </a:lnSpc>
              <a:spcBef>
                <a:spcPts val="250"/>
              </a:spcBef>
              <a:spcAft>
                <a:spcPts val="250"/>
              </a:spcAft>
              <a:buSzPts val="1600"/>
              <a:buNone/>
              <a:defRPr b="1" sz="1600"/>
            </a:lvl9pPr>
          </a:lstStyle>
          <a:p/>
        </p:txBody>
      </p:sp>
      <p:sp>
        <p:nvSpPr>
          <p:cNvPr id="51" name="Google Shape;51;p19"/>
          <p:cNvSpPr txBox="1"/>
          <p:nvPr>
            <p:ph idx="2" type="body"/>
          </p:nvPr>
        </p:nvSpPr>
        <p:spPr>
          <a:xfrm>
            <a:off x="2900934" y="1930936"/>
            <a:ext cx="2606040" cy="4023360"/>
          </a:xfrm>
          <a:prstGeom prst="rect">
            <a:avLst/>
          </a:prstGeom>
          <a:noFill/>
          <a:ln>
            <a:noFill/>
          </a:ln>
        </p:spPr>
        <p:txBody>
          <a:bodyPr anchorCtr="0" anchor="ctr" bIns="45700" lIns="91425" spcFirstLastPara="1" rIns="91425" wrap="square" tIns="45700">
            <a:normAutofit/>
          </a:bodyPr>
          <a:lstStyle>
            <a:lvl1pPr indent="-349250" lvl="0" marL="457200" algn="l">
              <a:lnSpc>
                <a:spcPct val="90000"/>
              </a:lnSpc>
              <a:spcBef>
                <a:spcPts val="1200"/>
              </a:spcBef>
              <a:spcAft>
                <a:spcPts val="0"/>
              </a:spcAft>
              <a:buSzPts val="1900"/>
              <a:buChar char="●"/>
              <a:defRPr sz="1900"/>
            </a:lvl1pPr>
            <a:lvl2pPr indent="-336550" lvl="1" marL="914400" algn="l">
              <a:lnSpc>
                <a:spcPct val="90000"/>
              </a:lnSpc>
              <a:spcBef>
                <a:spcPts val="250"/>
              </a:spcBef>
              <a:spcAft>
                <a:spcPts val="0"/>
              </a:spcAft>
              <a:buSzPts val="1700"/>
              <a:buChar char="●"/>
              <a:defRPr sz="1700"/>
            </a:lvl2pPr>
            <a:lvl3pPr indent="-323850" lvl="2" marL="1371600" algn="l">
              <a:lnSpc>
                <a:spcPct val="90000"/>
              </a:lnSpc>
              <a:spcBef>
                <a:spcPts val="250"/>
              </a:spcBef>
              <a:spcAft>
                <a:spcPts val="0"/>
              </a:spcAft>
              <a:buSzPts val="1500"/>
              <a:buChar char="●"/>
              <a:defRPr sz="1500"/>
            </a:lvl3pPr>
            <a:lvl4pPr indent="-311150" lvl="3" marL="1828800" algn="l">
              <a:lnSpc>
                <a:spcPct val="90000"/>
              </a:lnSpc>
              <a:spcBef>
                <a:spcPts val="250"/>
              </a:spcBef>
              <a:spcAft>
                <a:spcPts val="0"/>
              </a:spcAft>
              <a:buSzPts val="1300"/>
              <a:buChar char="●"/>
              <a:defRPr sz="1300"/>
            </a:lvl4pPr>
            <a:lvl5pPr indent="-311150" lvl="4" marL="2286000" algn="l">
              <a:lnSpc>
                <a:spcPct val="90000"/>
              </a:lnSpc>
              <a:spcBef>
                <a:spcPts val="250"/>
              </a:spcBef>
              <a:spcAft>
                <a:spcPts val="0"/>
              </a:spcAft>
              <a:buSzPts val="1300"/>
              <a:buChar char="●"/>
              <a:defRPr sz="1300"/>
            </a:lvl5pPr>
            <a:lvl6pPr indent="-311150" lvl="5" marL="2743200" algn="l">
              <a:lnSpc>
                <a:spcPct val="90000"/>
              </a:lnSpc>
              <a:spcBef>
                <a:spcPts val="250"/>
              </a:spcBef>
              <a:spcAft>
                <a:spcPts val="0"/>
              </a:spcAft>
              <a:buSzPts val="1300"/>
              <a:buChar char="●"/>
              <a:defRPr sz="1300"/>
            </a:lvl6pPr>
            <a:lvl7pPr indent="-311150" lvl="6" marL="3200400" algn="l">
              <a:lnSpc>
                <a:spcPct val="90000"/>
              </a:lnSpc>
              <a:spcBef>
                <a:spcPts val="250"/>
              </a:spcBef>
              <a:spcAft>
                <a:spcPts val="0"/>
              </a:spcAft>
              <a:buSzPts val="1300"/>
              <a:buChar char="●"/>
              <a:defRPr sz="1300"/>
            </a:lvl7pPr>
            <a:lvl8pPr indent="-311150" lvl="7" marL="3657600" algn="l">
              <a:lnSpc>
                <a:spcPct val="90000"/>
              </a:lnSpc>
              <a:spcBef>
                <a:spcPts val="250"/>
              </a:spcBef>
              <a:spcAft>
                <a:spcPts val="0"/>
              </a:spcAft>
              <a:buSzPts val="1300"/>
              <a:buChar char="●"/>
              <a:defRPr sz="1300"/>
            </a:lvl8pPr>
            <a:lvl9pPr indent="-311150" lvl="8" marL="4114800" algn="l">
              <a:lnSpc>
                <a:spcPct val="90000"/>
              </a:lnSpc>
              <a:spcBef>
                <a:spcPts val="250"/>
              </a:spcBef>
              <a:spcAft>
                <a:spcPts val="250"/>
              </a:spcAft>
              <a:buSzPts val="1300"/>
              <a:buChar char="●"/>
              <a:defRPr sz="1300"/>
            </a:lvl9pPr>
          </a:lstStyle>
          <a:p/>
        </p:txBody>
      </p:sp>
      <p:sp>
        <p:nvSpPr>
          <p:cNvPr id="52" name="Google Shape;52;p19"/>
          <p:cNvSpPr txBox="1"/>
          <p:nvPr>
            <p:ph idx="3" type="body"/>
          </p:nvPr>
        </p:nvSpPr>
        <p:spPr>
          <a:xfrm>
            <a:off x="5863847" y="1023587"/>
            <a:ext cx="2606040" cy="813171"/>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0"/>
              </a:spcBef>
              <a:spcAft>
                <a:spcPts val="0"/>
              </a:spcAft>
              <a:buSzPts val="1900"/>
              <a:buNone/>
              <a:defRPr b="1" sz="1900">
                <a:solidFill>
                  <a:srgbClr val="595959"/>
                </a:solidFill>
              </a:defRPr>
            </a:lvl1pPr>
            <a:lvl2pPr indent="-228600" lvl="1" marL="914400" algn="l">
              <a:lnSpc>
                <a:spcPct val="90000"/>
              </a:lnSpc>
              <a:spcBef>
                <a:spcPts val="250"/>
              </a:spcBef>
              <a:spcAft>
                <a:spcPts val="0"/>
              </a:spcAft>
              <a:buSzPts val="1900"/>
              <a:buNone/>
              <a:defRPr b="1" sz="1900"/>
            </a:lvl2pPr>
            <a:lvl3pPr indent="-228600" lvl="2" marL="1371600" algn="l">
              <a:lnSpc>
                <a:spcPct val="90000"/>
              </a:lnSpc>
              <a:spcBef>
                <a:spcPts val="250"/>
              </a:spcBef>
              <a:spcAft>
                <a:spcPts val="0"/>
              </a:spcAft>
              <a:buSzPts val="1800"/>
              <a:buNone/>
              <a:defRPr b="1" sz="1800"/>
            </a:lvl3pPr>
            <a:lvl4pPr indent="-228600" lvl="3" marL="1828800" algn="l">
              <a:lnSpc>
                <a:spcPct val="90000"/>
              </a:lnSpc>
              <a:spcBef>
                <a:spcPts val="250"/>
              </a:spcBef>
              <a:spcAft>
                <a:spcPts val="0"/>
              </a:spcAft>
              <a:buSzPts val="1600"/>
              <a:buNone/>
              <a:defRPr b="1" sz="1600"/>
            </a:lvl4pPr>
            <a:lvl5pPr indent="-228600" lvl="4" marL="2286000" algn="l">
              <a:lnSpc>
                <a:spcPct val="90000"/>
              </a:lnSpc>
              <a:spcBef>
                <a:spcPts val="250"/>
              </a:spcBef>
              <a:spcAft>
                <a:spcPts val="0"/>
              </a:spcAft>
              <a:buSzPts val="1600"/>
              <a:buNone/>
              <a:defRPr b="1" sz="1600"/>
            </a:lvl5pPr>
            <a:lvl6pPr indent="-228600" lvl="5" marL="2743200" algn="l">
              <a:lnSpc>
                <a:spcPct val="90000"/>
              </a:lnSpc>
              <a:spcBef>
                <a:spcPts val="250"/>
              </a:spcBef>
              <a:spcAft>
                <a:spcPts val="0"/>
              </a:spcAft>
              <a:buSzPts val="1600"/>
              <a:buNone/>
              <a:defRPr b="1" sz="1600"/>
            </a:lvl6pPr>
            <a:lvl7pPr indent="-228600" lvl="6" marL="3200400" algn="l">
              <a:lnSpc>
                <a:spcPct val="90000"/>
              </a:lnSpc>
              <a:spcBef>
                <a:spcPts val="250"/>
              </a:spcBef>
              <a:spcAft>
                <a:spcPts val="0"/>
              </a:spcAft>
              <a:buSzPts val="1600"/>
              <a:buNone/>
              <a:defRPr b="1" sz="1600"/>
            </a:lvl7pPr>
            <a:lvl8pPr indent="-228600" lvl="7" marL="3657600" algn="l">
              <a:lnSpc>
                <a:spcPct val="90000"/>
              </a:lnSpc>
              <a:spcBef>
                <a:spcPts val="250"/>
              </a:spcBef>
              <a:spcAft>
                <a:spcPts val="0"/>
              </a:spcAft>
              <a:buSzPts val="1600"/>
              <a:buNone/>
              <a:defRPr b="1" sz="1600"/>
            </a:lvl8pPr>
            <a:lvl9pPr indent="-228600" lvl="8" marL="4114800" algn="l">
              <a:lnSpc>
                <a:spcPct val="90000"/>
              </a:lnSpc>
              <a:spcBef>
                <a:spcPts val="250"/>
              </a:spcBef>
              <a:spcAft>
                <a:spcPts val="250"/>
              </a:spcAft>
              <a:buSzPts val="1600"/>
              <a:buNone/>
              <a:defRPr b="1" sz="1600"/>
            </a:lvl9pPr>
          </a:lstStyle>
          <a:p/>
        </p:txBody>
      </p:sp>
      <p:sp>
        <p:nvSpPr>
          <p:cNvPr id="53" name="Google Shape;53;p19"/>
          <p:cNvSpPr txBox="1"/>
          <p:nvPr>
            <p:ph idx="4" type="body"/>
          </p:nvPr>
        </p:nvSpPr>
        <p:spPr>
          <a:xfrm>
            <a:off x="5863847" y="1930936"/>
            <a:ext cx="2606040" cy="4023360"/>
          </a:xfrm>
          <a:prstGeom prst="rect">
            <a:avLst/>
          </a:prstGeom>
          <a:noFill/>
          <a:ln>
            <a:noFill/>
          </a:ln>
        </p:spPr>
        <p:txBody>
          <a:bodyPr anchorCtr="0" anchor="ctr" bIns="45700" lIns="91425" spcFirstLastPara="1" rIns="91425" wrap="square" tIns="45700">
            <a:normAutofit/>
          </a:bodyPr>
          <a:lstStyle>
            <a:lvl1pPr indent="-349250" lvl="0" marL="457200" algn="l">
              <a:lnSpc>
                <a:spcPct val="90000"/>
              </a:lnSpc>
              <a:spcBef>
                <a:spcPts val="1200"/>
              </a:spcBef>
              <a:spcAft>
                <a:spcPts val="0"/>
              </a:spcAft>
              <a:buSzPts val="1900"/>
              <a:buChar char="●"/>
              <a:defRPr sz="1900"/>
            </a:lvl1pPr>
            <a:lvl2pPr indent="-336550" lvl="1" marL="914400" algn="l">
              <a:lnSpc>
                <a:spcPct val="90000"/>
              </a:lnSpc>
              <a:spcBef>
                <a:spcPts val="250"/>
              </a:spcBef>
              <a:spcAft>
                <a:spcPts val="0"/>
              </a:spcAft>
              <a:buSzPts val="1700"/>
              <a:buChar char="●"/>
              <a:defRPr sz="1700"/>
            </a:lvl2pPr>
            <a:lvl3pPr indent="-323850" lvl="2" marL="1371600" algn="l">
              <a:lnSpc>
                <a:spcPct val="90000"/>
              </a:lnSpc>
              <a:spcBef>
                <a:spcPts val="250"/>
              </a:spcBef>
              <a:spcAft>
                <a:spcPts val="0"/>
              </a:spcAft>
              <a:buSzPts val="1500"/>
              <a:buChar char="●"/>
              <a:defRPr sz="1500"/>
            </a:lvl3pPr>
            <a:lvl4pPr indent="-311150" lvl="3" marL="1828800" algn="l">
              <a:lnSpc>
                <a:spcPct val="90000"/>
              </a:lnSpc>
              <a:spcBef>
                <a:spcPts val="250"/>
              </a:spcBef>
              <a:spcAft>
                <a:spcPts val="0"/>
              </a:spcAft>
              <a:buSzPts val="1300"/>
              <a:buChar char="●"/>
              <a:defRPr sz="1300"/>
            </a:lvl4pPr>
            <a:lvl5pPr indent="-311150" lvl="4" marL="2286000" algn="l">
              <a:lnSpc>
                <a:spcPct val="90000"/>
              </a:lnSpc>
              <a:spcBef>
                <a:spcPts val="250"/>
              </a:spcBef>
              <a:spcAft>
                <a:spcPts val="0"/>
              </a:spcAft>
              <a:buSzPts val="1300"/>
              <a:buChar char="●"/>
              <a:defRPr sz="1300"/>
            </a:lvl5pPr>
            <a:lvl6pPr indent="-311150" lvl="5" marL="2743200" algn="l">
              <a:lnSpc>
                <a:spcPct val="90000"/>
              </a:lnSpc>
              <a:spcBef>
                <a:spcPts val="250"/>
              </a:spcBef>
              <a:spcAft>
                <a:spcPts val="0"/>
              </a:spcAft>
              <a:buSzPts val="1300"/>
              <a:buChar char="●"/>
              <a:defRPr sz="1300"/>
            </a:lvl6pPr>
            <a:lvl7pPr indent="-311150" lvl="6" marL="3200400" algn="l">
              <a:lnSpc>
                <a:spcPct val="90000"/>
              </a:lnSpc>
              <a:spcBef>
                <a:spcPts val="250"/>
              </a:spcBef>
              <a:spcAft>
                <a:spcPts val="0"/>
              </a:spcAft>
              <a:buSzPts val="1300"/>
              <a:buChar char="●"/>
              <a:defRPr sz="1300"/>
            </a:lvl7pPr>
            <a:lvl8pPr indent="-311150" lvl="7" marL="3657600" algn="l">
              <a:lnSpc>
                <a:spcPct val="90000"/>
              </a:lnSpc>
              <a:spcBef>
                <a:spcPts val="250"/>
              </a:spcBef>
              <a:spcAft>
                <a:spcPts val="0"/>
              </a:spcAft>
              <a:buSzPts val="1300"/>
              <a:buChar char="●"/>
              <a:defRPr sz="1300"/>
            </a:lvl8pPr>
            <a:lvl9pPr indent="-311150" lvl="8" marL="4114800" algn="l">
              <a:lnSpc>
                <a:spcPct val="90000"/>
              </a:lnSpc>
              <a:spcBef>
                <a:spcPts val="250"/>
              </a:spcBef>
              <a:spcAft>
                <a:spcPts val="250"/>
              </a:spcAft>
              <a:buSzPts val="1300"/>
              <a:buChar char="●"/>
              <a:defRPr sz="1300"/>
            </a:lvl9pPr>
          </a:lstStyle>
          <a:p/>
        </p:txBody>
      </p:sp>
      <p:sp>
        <p:nvSpPr>
          <p:cNvPr id="54" name="Google Shape;54;p19"/>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19"/>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19"/>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7" name="Shape 57"/>
        <p:cNvGrpSpPr/>
        <p:nvPr/>
      </p:nvGrpSpPr>
      <p:grpSpPr>
        <a:xfrm>
          <a:off x="0" y="0"/>
          <a:ext cx="0" cy="0"/>
          <a:chOff x="0" y="0"/>
          <a:chExt cx="0" cy="0"/>
        </a:xfrm>
      </p:grpSpPr>
      <p:sp>
        <p:nvSpPr>
          <p:cNvPr id="58" name="Google Shape;58;p20"/>
          <p:cNvSpPr txBox="1"/>
          <p:nvPr>
            <p:ph type="title"/>
          </p:nvPr>
        </p:nvSpPr>
        <p:spPr>
          <a:xfrm>
            <a:off x="189689" y="1123838"/>
            <a:ext cx="221061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20"/>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20"/>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20"/>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2" name="Shape 62"/>
        <p:cNvGrpSpPr/>
        <p:nvPr/>
      </p:nvGrpSpPr>
      <p:grpSpPr>
        <a:xfrm>
          <a:off x="0" y="0"/>
          <a:ext cx="0" cy="0"/>
          <a:chOff x="0" y="0"/>
          <a:chExt cx="0" cy="0"/>
        </a:xfrm>
      </p:grpSpPr>
      <p:sp>
        <p:nvSpPr>
          <p:cNvPr id="63" name="Google Shape;63;p21"/>
          <p:cNvSpPr txBox="1"/>
          <p:nvPr>
            <p:ph type="title"/>
          </p:nvPr>
        </p:nvSpPr>
        <p:spPr>
          <a:xfrm>
            <a:off x="192024" y="1143000"/>
            <a:ext cx="2125980" cy="21945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2800"/>
              <a:buFont typeface="Corbel"/>
              <a:buNone/>
              <a:defRPr b="0"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 name="Google Shape;64;p21"/>
          <p:cNvSpPr txBox="1"/>
          <p:nvPr>
            <p:ph idx="1" type="body"/>
          </p:nvPr>
        </p:nvSpPr>
        <p:spPr>
          <a:xfrm>
            <a:off x="2900934" y="868680"/>
            <a:ext cx="5486400" cy="512064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65" name="Google Shape;65;p21"/>
          <p:cNvSpPr txBox="1"/>
          <p:nvPr>
            <p:ph idx="2" type="body"/>
          </p:nvPr>
        </p:nvSpPr>
        <p:spPr>
          <a:xfrm>
            <a:off x="192024" y="3337560"/>
            <a:ext cx="2125980" cy="256032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800"/>
              </a:spcBef>
              <a:spcAft>
                <a:spcPts val="0"/>
              </a:spcAft>
              <a:buSzPts val="1250"/>
              <a:buNone/>
              <a:defRPr sz="1250">
                <a:solidFill>
                  <a:srgbClr val="FFFFFF"/>
                </a:solidFill>
              </a:defRPr>
            </a:lvl1pPr>
            <a:lvl2pPr indent="-228600" lvl="1" marL="914400" algn="l">
              <a:lnSpc>
                <a:spcPct val="90000"/>
              </a:lnSpc>
              <a:spcBef>
                <a:spcPts val="250"/>
              </a:spcBef>
              <a:spcAft>
                <a:spcPts val="0"/>
              </a:spcAft>
              <a:buSzPts val="1200"/>
              <a:buNone/>
              <a:defRPr sz="1200"/>
            </a:lvl2pPr>
            <a:lvl3pPr indent="-228600" lvl="2" marL="1371600" algn="l">
              <a:lnSpc>
                <a:spcPct val="90000"/>
              </a:lnSpc>
              <a:spcBef>
                <a:spcPts val="250"/>
              </a:spcBef>
              <a:spcAft>
                <a:spcPts val="0"/>
              </a:spcAft>
              <a:buSzPts val="1000"/>
              <a:buNone/>
              <a:defRPr sz="1000"/>
            </a:lvl3pPr>
            <a:lvl4pPr indent="-228600" lvl="3" marL="1828800" algn="l">
              <a:lnSpc>
                <a:spcPct val="90000"/>
              </a:lnSpc>
              <a:spcBef>
                <a:spcPts val="250"/>
              </a:spcBef>
              <a:spcAft>
                <a:spcPts val="0"/>
              </a:spcAft>
              <a:buSzPts val="900"/>
              <a:buNone/>
              <a:defRPr sz="900"/>
            </a:lvl4pPr>
            <a:lvl5pPr indent="-228600" lvl="4" marL="2286000" algn="l">
              <a:lnSpc>
                <a:spcPct val="90000"/>
              </a:lnSpc>
              <a:spcBef>
                <a:spcPts val="250"/>
              </a:spcBef>
              <a:spcAft>
                <a:spcPts val="0"/>
              </a:spcAft>
              <a:buSzPts val="900"/>
              <a:buNone/>
              <a:defRPr sz="900"/>
            </a:lvl5pPr>
            <a:lvl6pPr indent="-228600" lvl="5" marL="2743200" algn="l">
              <a:lnSpc>
                <a:spcPct val="90000"/>
              </a:lnSpc>
              <a:spcBef>
                <a:spcPts val="250"/>
              </a:spcBef>
              <a:spcAft>
                <a:spcPts val="0"/>
              </a:spcAft>
              <a:buSzPts val="900"/>
              <a:buNone/>
              <a:defRPr sz="900"/>
            </a:lvl6pPr>
            <a:lvl7pPr indent="-228600" lvl="6" marL="3200400" algn="l">
              <a:lnSpc>
                <a:spcPct val="90000"/>
              </a:lnSpc>
              <a:spcBef>
                <a:spcPts val="250"/>
              </a:spcBef>
              <a:spcAft>
                <a:spcPts val="0"/>
              </a:spcAft>
              <a:buSzPts val="900"/>
              <a:buNone/>
              <a:defRPr sz="900"/>
            </a:lvl7pPr>
            <a:lvl8pPr indent="-228600" lvl="7" marL="3657600" algn="l">
              <a:lnSpc>
                <a:spcPct val="90000"/>
              </a:lnSpc>
              <a:spcBef>
                <a:spcPts val="250"/>
              </a:spcBef>
              <a:spcAft>
                <a:spcPts val="0"/>
              </a:spcAft>
              <a:buSzPts val="900"/>
              <a:buNone/>
              <a:defRPr sz="900"/>
            </a:lvl8pPr>
            <a:lvl9pPr indent="-228600" lvl="8" marL="4114800" algn="l">
              <a:lnSpc>
                <a:spcPct val="90000"/>
              </a:lnSpc>
              <a:spcBef>
                <a:spcPts val="250"/>
              </a:spcBef>
              <a:spcAft>
                <a:spcPts val="250"/>
              </a:spcAft>
              <a:buSzPts val="900"/>
              <a:buNone/>
              <a:defRPr sz="900"/>
            </a:lvl9pPr>
          </a:lstStyle>
          <a:p/>
        </p:txBody>
      </p:sp>
      <p:sp>
        <p:nvSpPr>
          <p:cNvPr id="66" name="Google Shape;66;p21"/>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21"/>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21"/>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9" name="Shape 69"/>
        <p:cNvGrpSpPr/>
        <p:nvPr/>
      </p:nvGrpSpPr>
      <p:grpSpPr>
        <a:xfrm>
          <a:off x="0" y="0"/>
          <a:ext cx="0" cy="0"/>
          <a:chOff x="0" y="0"/>
          <a:chExt cx="0" cy="0"/>
        </a:xfrm>
      </p:grpSpPr>
      <p:sp>
        <p:nvSpPr>
          <p:cNvPr id="70" name="Google Shape;70;p22"/>
          <p:cNvSpPr txBox="1"/>
          <p:nvPr>
            <p:ph type="title"/>
          </p:nvPr>
        </p:nvSpPr>
        <p:spPr>
          <a:xfrm>
            <a:off x="192024" y="1143000"/>
            <a:ext cx="2125980" cy="21945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2800"/>
              <a:buFont typeface="Corbel"/>
              <a:buNone/>
              <a:defRPr b="0"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22"/>
          <p:cNvSpPr/>
          <p:nvPr>
            <p:ph idx="2" type="pic"/>
          </p:nvPr>
        </p:nvSpPr>
        <p:spPr>
          <a:xfrm>
            <a:off x="2677983" y="767419"/>
            <a:ext cx="6086423" cy="5330952"/>
          </a:xfrm>
          <a:prstGeom prst="rect">
            <a:avLst/>
          </a:prstGeom>
          <a:solidFill>
            <a:srgbClr val="BFBFBF"/>
          </a:solidFill>
          <a:ln>
            <a:noFill/>
          </a:ln>
        </p:spPr>
      </p:sp>
      <p:sp>
        <p:nvSpPr>
          <p:cNvPr id="72" name="Google Shape;72;p22"/>
          <p:cNvSpPr txBox="1"/>
          <p:nvPr>
            <p:ph idx="1" type="body"/>
          </p:nvPr>
        </p:nvSpPr>
        <p:spPr>
          <a:xfrm>
            <a:off x="192024" y="3340602"/>
            <a:ext cx="2125980" cy="256032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800"/>
              </a:spcBef>
              <a:spcAft>
                <a:spcPts val="0"/>
              </a:spcAft>
              <a:buSzPts val="1250"/>
              <a:buNone/>
              <a:defRPr sz="1250">
                <a:solidFill>
                  <a:srgbClr val="FFFFFF"/>
                </a:solidFill>
              </a:defRPr>
            </a:lvl1pPr>
            <a:lvl2pPr indent="-228600" lvl="1" marL="914400" algn="l">
              <a:lnSpc>
                <a:spcPct val="90000"/>
              </a:lnSpc>
              <a:spcBef>
                <a:spcPts val="250"/>
              </a:spcBef>
              <a:spcAft>
                <a:spcPts val="0"/>
              </a:spcAft>
              <a:buSzPts val="1200"/>
              <a:buNone/>
              <a:defRPr sz="1200"/>
            </a:lvl2pPr>
            <a:lvl3pPr indent="-228600" lvl="2" marL="1371600" algn="l">
              <a:lnSpc>
                <a:spcPct val="90000"/>
              </a:lnSpc>
              <a:spcBef>
                <a:spcPts val="250"/>
              </a:spcBef>
              <a:spcAft>
                <a:spcPts val="0"/>
              </a:spcAft>
              <a:buSzPts val="1000"/>
              <a:buNone/>
              <a:defRPr sz="1000"/>
            </a:lvl3pPr>
            <a:lvl4pPr indent="-228600" lvl="3" marL="1828800" algn="l">
              <a:lnSpc>
                <a:spcPct val="90000"/>
              </a:lnSpc>
              <a:spcBef>
                <a:spcPts val="250"/>
              </a:spcBef>
              <a:spcAft>
                <a:spcPts val="0"/>
              </a:spcAft>
              <a:buSzPts val="900"/>
              <a:buNone/>
              <a:defRPr sz="900"/>
            </a:lvl4pPr>
            <a:lvl5pPr indent="-228600" lvl="4" marL="2286000" algn="l">
              <a:lnSpc>
                <a:spcPct val="90000"/>
              </a:lnSpc>
              <a:spcBef>
                <a:spcPts val="250"/>
              </a:spcBef>
              <a:spcAft>
                <a:spcPts val="0"/>
              </a:spcAft>
              <a:buSzPts val="900"/>
              <a:buNone/>
              <a:defRPr sz="900"/>
            </a:lvl5pPr>
            <a:lvl6pPr indent="-228600" lvl="5" marL="2743200" algn="l">
              <a:lnSpc>
                <a:spcPct val="90000"/>
              </a:lnSpc>
              <a:spcBef>
                <a:spcPts val="250"/>
              </a:spcBef>
              <a:spcAft>
                <a:spcPts val="0"/>
              </a:spcAft>
              <a:buSzPts val="900"/>
              <a:buNone/>
              <a:defRPr sz="900"/>
            </a:lvl6pPr>
            <a:lvl7pPr indent="-228600" lvl="6" marL="3200400" algn="l">
              <a:lnSpc>
                <a:spcPct val="90000"/>
              </a:lnSpc>
              <a:spcBef>
                <a:spcPts val="250"/>
              </a:spcBef>
              <a:spcAft>
                <a:spcPts val="0"/>
              </a:spcAft>
              <a:buSzPts val="900"/>
              <a:buNone/>
              <a:defRPr sz="900"/>
            </a:lvl7pPr>
            <a:lvl8pPr indent="-228600" lvl="7" marL="3657600" algn="l">
              <a:lnSpc>
                <a:spcPct val="90000"/>
              </a:lnSpc>
              <a:spcBef>
                <a:spcPts val="250"/>
              </a:spcBef>
              <a:spcAft>
                <a:spcPts val="0"/>
              </a:spcAft>
              <a:buSzPts val="900"/>
              <a:buNone/>
              <a:defRPr sz="900"/>
            </a:lvl8pPr>
            <a:lvl9pPr indent="-228600" lvl="8" marL="4114800" algn="l">
              <a:lnSpc>
                <a:spcPct val="90000"/>
              </a:lnSpc>
              <a:spcBef>
                <a:spcPts val="250"/>
              </a:spcBef>
              <a:spcAft>
                <a:spcPts val="250"/>
              </a:spcAft>
              <a:buSzPts val="900"/>
              <a:buNone/>
              <a:defRPr sz="900"/>
            </a:lvl9pPr>
          </a:lstStyle>
          <a:p/>
        </p:txBody>
      </p:sp>
      <p:sp>
        <p:nvSpPr>
          <p:cNvPr id="73" name="Google Shape;73;p22"/>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22"/>
          <p:cNvSpPr txBox="1"/>
          <p:nvPr>
            <p:ph idx="11" type="ftr"/>
          </p:nvPr>
        </p:nvSpPr>
        <p:spPr>
          <a:xfrm>
            <a:off x="2624326" y="6356351"/>
            <a:ext cx="44336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22"/>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6" name="Shape 76"/>
        <p:cNvGrpSpPr/>
        <p:nvPr/>
      </p:nvGrpSpPr>
      <p:grpSpPr>
        <a:xfrm>
          <a:off x="0" y="0"/>
          <a:ext cx="0" cy="0"/>
          <a:chOff x="0" y="0"/>
          <a:chExt cx="0" cy="0"/>
        </a:xfrm>
      </p:grpSpPr>
      <p:sp>
        <p:nvSpPr>
          <p:cNvPr id="77" name="Google Shape;77;p23"/>
          <p:cNvSpPr txBox="1"/>
          <p:nvPr>
            <p:ph type="title"/>
          </p:nvPr>
        </p:nvSpPr>
        <p:spPr>
          <a:xfrm>
            <a:off x="189689" y="1123838"/>
            <a:ext cx="221061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23"/>
          <p:cNvSpPr txBox="1"/>
          <p:nvPr>
            <p:ph idx="1" type="body"/>
          </p:nvPr>
        </p:nvSpPr>
        <p:spPr>
          <a:xfrm rot="5400000">
            <a:off x="3084831" y="681228"/>
            <a:ext cx="5120640" cy="54864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79" name="Google Shape;79;p23"/>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23"/>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23"/>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2" name="Shape 82"/>
        <p:cNvGrpSpPr/>
        <p:nvPr/>
      </p:nvGrpSpPr>
      <p:grpSpPr>
        <a:xfrm>
          <a:off x="0" y="0"/>
          <a:ext cx="0" cy="0"/>
          <a:chOff x="0" y="0"/>
          <a:chExt cx="0" cy="0"/>
        </a:xfrm>
      </p:grpSpPr>
      <p:sp>
        <p:nvSpPr>
          <p:cNvPr id="83" name="Google Shape;83;p24"/>
          <p:cNvSpPr txBox="1"/>
          <p:nvPr>
            <p:ph type="title"/>
          </p:nvPr>
        </p:nvSpPr>
        <p:spPr>
          <a:xfrm rot="5400000">
            <a:off x="-1133475" y="2409825"/>
            <a:ext cx="4953000" cy="211455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24"/>
          <p:cNvSpPr txBox="1"/>
          <p:nvPr>
            <p:ph idx="1" type="body"/>
          </p:nvPr>
        </p:nvSpPr>
        <p:spPr>
          <a:xfrm rot="5400000">
            <a:off x="3083814" y="685800"/>
            <a:ext cx="5120640" cy="54864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85" name="Google Shape;85;p24"/>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24"/>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24"/>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3"/>
          <p:cNvSpPr/>
          <p:nvPr/>
        </p:nvSpPr>
        <p:spPr>
          <a:xfrm>
            <a:off x="1" y="758952"/>
            <a:ext cx="2582693" cy="5330952"/>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13"/>
          <p:cNvSpPr txBox="1"/>
          <p:nvPr>
            <p:ph type="title"/>
          </p:nvPr>
        </p:nvSpPr>
        <p:spPr>
          <a:xfrm>
            <a:off x="189689" y="1123838"/>
            <a:ext cx="2210612" cy="460118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FFFFFF"/>
              </a:buClr>
              <a:buSzPts val="3000"/>
              <a:buFont typeface="Corbel"/>
              <a:buNone/>
              <a:defRPr b="0" i="0" sz="3000" u="none" cap="none" strike="noStrike">
                <a:solidFill>
                  <a:srgbClr val="FFFFFF"/>
                </a:solidFill>
                <a:latin typeface="Corbel"/>
                <a:ea typeface="Corbel"/>
                <a:cs typeface="Corbel"/>
                <a:sym typeface="Corbe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2" name="Google Shape;12;p13"/>
          <p:cNvSpPr/>
          <p:nvPr/>
        </p:nvSpPr>
        <p:spPr>
          <a:xfrm>
            <a:off x="8861898" y="758952"/>
            <a:ext cx="288036" cy="5330952"/>
          </a:xfrm>
          <a:prstGeom prst="rect">
            <a:avLst/>
          </a:prstGeom>
          <a:solidFill>
            <a:srgbClr val="C8C8C8">
              <a:alpha val="4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13"/>
          <p:cNvSpPr txBox="1"/>
          <p:nvPr>
            <p:ph idx="1" type="body"/>
          </p:nvPr>
        </p:nvSpPr>
        <p:spPr>
          <a:xfrm>
            <a:off x="2901951" y="864108"/>
            <a:ext cx="5486400" cy="5120640"/>
          </a:xfrm>
          <a:prstGeom prst="rect">
            <a:avLst/>
          </a:prstGeom>
          <a:noFill/>
          <a:ln>
            <a:noFill/>
          </a:ln>
        </p:spPr>
        <p:txBody>
          <a:bodyPr anchorCtr="0" anchor="ctr" bIns="45700" lIns="91425" spcFirstLastPara="1" rIns="91425" wrap="square" tIns="45700">
            <a:normAutofit/>
          </a:bodyPr>
          <a:lstStyle>
            <a:lvl1pPr indent="-349250" lvl="0" marL="457200" marR="0" rtl="0" algn="l">
              <a:lnSpc>
                <a:spcPct val="90000"/>
              </a:lnSpc>
              <a:spcBef>
                <a:spcPts val="1200"/>
              </a:spcBef>
              <a:spcAft>
                <a:spcPts val="0"/>
              </a:spcAft>
              <a:buClr>
                <a:schemeClr val="accent1"/>
              </a:buClr>
              <a:buSzPts val="1900"/>
              <a:buFont typeface="Noto Sans Symbols"/>
              <a:buChar char="●"/>
              <a:defRPr b="0" i="0" sz="1900" u="none" cap="none" strike="noStrike">
                <a:solidFill>
                  <a:srgbClr val="595959"/>
                </a:solidFill>
                <a:latin typeface="Corbel"/>
                <a:ea typeface="Corbel"/>
                <a:cs typeface="Corbel"/>
                <a:sym typeface="Corbel"/>
              </a:defRPr>
            </a:lvl1pPr>
            <a:lvl2pPr indent="-336550" lvl="1" marL="914400" marR="0" rtl="0" algn="l">
              <a:lnSpc>
                <a:spcPct val="90000"/>
              </a:lnSpc>
              <a:spcBef>
                <a:spcPts val="250"/>
              </a:spcBef>
              <a:spcAft>
                <a:spcPts val="0"/>
              </a:spcAft>
              <a:buClr>
                <a:schemeClr val="accent1"/>
              </a:buClr>
              <a:buSzPts val="1700"/>
              <a:buFont typeface="Noto Sans Symbols"/>
              <a:buChar char="●"/>
              <a:defRPr b="0" i="0" sz="1700" u="none" cap="none" strike="noStrike">
                <a:solidFill>
                  <a:srgbClr val="595959"/>
                </a:solidFill>
                <a:latin typeface="Corbel"/>
                <a:ea typeface="Corbel"/>
                <a:cs typeface="Corbel"/>
                <a:sym typeface="Corbel"/>
              </a:defRPr>
            </a:lvl2pPr>
            <a:lvl3pPr indent="-323850" lvl="2" marL="1371600" marR="0" rtl="0" algn="l">
              <a:lnSpc>
                <a:spcPct val="90000"/>
              </a:lnSpc>
              <a:spcBef>
                <a:spcPts val="250"/>
              </a:spcBef>
              <a:spcAft>
                <a:spcPts val="0"/>
              </a:spcAft>
              <a:buClr>
                <a:schemeClr val="accent1"/>
              </a:buClr>
              <a:buSzPts val="1500"/>
              <a:buFont typeface="Noto Sans Symbols"/>
              <a:buChar char="●"/>
              <a:defRPr b="0" i="0" sz="1500" u="none" cap="none" strike="noStrike">
                <a:solidFill>
                  <a:srgbClr val="595959"/>
                </a:solidFill>
                <a:latin typeface="Corbel"/>
                <a:ea typeface="Corbel"/>
                <a:cs typeface="Corbel"/>
                <a:sym typeface="Corbel"/>
              </a:defRPr>
            </a:lvl3pPr>
            <a:lvl4pPr indent="-311150" lvl="3" marL="1828800" marR="0" rtl="0" algn="l">
              <a:lnSpc>
                <a:spcPct val="90000"/>
              </a:lnSpc>
              <a:spcBef>
                <a:spcPts val="250"/>
              </a:spcBef>
              <a:spcAft>
                <a:spcPts val="0"/>
              </a:spcAft>
              <a:buClr>
                <a:schemeClr val="accent1"/>
              </a:buClr>
              <a:buSzPts val="1300"/>
              <a:buFont typeface="Noto Sans Symbols"/>
              <a:buChar char="●"/>
              <a:defRPr b="0" i="0" sz="1300" u="none" cap="none" strike="noStrike">
                <a:solidFill>
                  <a:srgbClr val="595959"/>
                </a:solidFill>
                <a:latin typeface="Corbel"/>
                <a:ea typeface="Corbel"/>
                <a:cs typeface="Corbel"/>
                <a:sym typeface="Corbel"/>
              </a:defRPr>
            </a:lvl4pPr>
            <a:lvl5pPr indent="-311150" lvl="4" marL="2286000" marR="0" rtl="0" algn="l">
              <a:lnSpc>
                <a:spcPct val="90000"/>
              </a:lnSpc>
              <a:spcBef>
                <a:spcPts val="250"/>
              </a:spcBef>
              <a:spcAft>
                <a:spcPts val="0"/>
              </a:spcAft>
              <a:buClr>
                <a:schemeClr val="accent1"/>
              </a:buClr>
              <a:buSzPts val="1300"/>
              <a:buFont typeface="Noto Sans Symbols"/>
              <a:buChar char="●"/>
              <a:defRPr b="0" i="0" sz="1300" u="none" cap="none" strike="noStrike">
                <a:solidFill>
                  <a:srgbClr val="595959"/>
                </a:solidFill>
                <a:latin typeface="Corbel"/>
                <a:ea typeface="Corbel"/>
                <a:cs typeface="Corbel"/>
                <a:sym typeface="Corbel"/>
              </a:defRPr>
            </a:lvl5pPr>
            <a:lvl6pPr indent="-311150" lvl="5" marL="2743200" marR="0" rtl="0" algn="l">
              <a:lnSpc>
                <a:spcPct val="90000"/>
              </a:lnSpc>
              <a:spcBef>
                <a:spcPts val="250"/>
              </a:spcBef>
              <a:spcAft>
                <a:spcPts val="0"/>
              </a:spcAft>
              <a:buClr>
                <a:schemeClr val="accent1"/>
              </a:buClr>
              <a:buSzPts val="1300"/>
              <a:buFont typeface="Noto Sans Symbols"/>
              <a:buChar char="●"/>
              <a:defRPr b="0" i="0" sz="1300" u="none" cap="none" strike="noStrike">
                <a:solidFill>
                  <a:srgbClr val="595959"/>
                </a:solidFill>
                <a:latin typeface="Corbel"/>
                <a:ea typeface="Corbel"/>
                <a:cs typeface="Corbel"/>
                <a:sym typeface="Corbel"/>
              </a:defRPr>
            </a:lvl6pPr>
            <a:lvl7pPr indent="-311150" lvl="6" marL="3200400" marR="0" rtl="0" algn="l">
              <a:lnSpc>
                <a:spcPct val="90000"/>
              </a:lnSpc>
              <a:spcBef>
                <a:spcPts val="250"/>
              </a:spcBef>
              <a:spcAft>
                <a:spcPts val="0"/>
              </a:spcAft>
              <a:buClr>
                <a:schemeClr val="accent1"/>
              </a:buClr>
              <a:buSzPts val="1300"/>
              <a:buFont typeface="Noto Sans Symbols"/>
              <a:buChar char="●"/>
              <a:defRPr b="0" i="0" sz="1300" u="none" cap="none" strike="noStrike">
                <a:solidFill>
                  <a:srgbClr val="595959"/>
                </a:solidFill>
                <a:latin typeface="Corbel"/>
                <a:ea typeface="Corbel"/>
                <a:cs typeface="Corbel"/>
                <a:sym typeface="Corbel"/>
              </a:defRPr>
            </a:lvl7pPr>
            <a:lvl8pPr indent="-311150" lvl="7" marL="3657600" marR="0" rtl="0" algn="l">
              <a:lnSpc>
                <a:spcPct val="90000"/>
              </a:lnSpc>
              <a:spcBef>
                <a:spcPts val="250"/>
              </a:spcBef>
              <a:spcAft>
                <a:spcPts val="0"/>
              </a:spcAft>
              <a:buClr>
                <a:schemeClr val="accent1"/>
              </a:buClr>
              <a:buSzPts val="1300"/>
              <a:buFont typeface="Noto Sans Symbols"/>
              <a:buChar char="●"/>
              <a:defRPr b="0" i="0" sz="1300" u="none" cap="none" strike="noStrike">
                <a:solidFill>
                  <a:srgbClr val="595959"/>
                </a:solidFill>
                <a:latin typeface="Corbel"/>
                <a:ea typeface="Corbel"/>
                <a:cs typeface="Corbel"/>
                <a:sym typeface="Corbel"/>
              </a:defRPr>
            </a:lvl8pPr>
            <a:lvl9pPr indent="-311150" lvl="8" marL="4114800" marR="0" rtl="0" algn="l">
              <a:lnSpc>
                <a:spcPct val="90000"/>
              </a:lnSpc>
              <a:spcBef>
                <a:spcPts val="250"/>
              </a:spcBef>
              <a:spcAft>
                <a:spcPts val="250"/>
              </a:spcAft>
              <a:buClr>
                <a:schemeClr val="accent1"/>
              </a:buClr>
              <a:buSzPts val="1300"/>
              <a:buFont typeface="Noto Sans Symbols"/>
              <a:buChar char="●"/>
              <a:defRPr b="0" i="0" sz="1300" u="none" cap="none" strike="noStrike">
                <a:solidFill>
                  <a:srgbClr val="595959"/>
                </a:solidFill>
                <a:latin typeface="Corbel"/>
                <a:ea typeface="Corbel"/>
                <a:cs typeface="Corbel"/>
                <a:sym typeface="Corbel"/>
              </a:defRPr>
            </a:lvl9pPr>
          </a:lstStyle>
          <a:p/>
        </p:txBody>
      </p:sp>
      <p:sp>
        <p:nvSpPr>
          <p:cNvPr id="14" name="Google Shape;14;p13"/>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7F7F7F"/>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2pPr>
            <a:lvl3pPr lvl="2"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3pPr>
            <a:lvl4pPr lvl="3"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4pPr>
            <a:lvl5pPr lvl="4"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5pPr>
            <a:lvl6pPr lvl="5"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6pPr>
            <a:lvl7pPr lvl="6"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7pPr>
            <a:lvl8pPr lvl="7"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8pPr>
            <a:lvl9pPr lvl="8"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9pPr>
          </a:lstStyle>
          <a:p/>
        </p:txBody>
      </p:sp>
      <p:sp>
        <p:nvSpPr>
          <p:cNvPr id="15" name="Google Shape;15;p13"/>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7F7F7F"/>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2pPr>
            <a:lvl3pPr lvl="2"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3pPr>
            <a:lvl4pPr lvl="3"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4pPr>
            <a:lvl5pPr lvl="4"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5pPr>
            <a:lvl6pPr lvl="5"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6pPr>
            <a:lvl7pPr lvl="6"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7pPr>
            <a:lvl8pPr lvl="7"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8pPr>
            <a:lvl9pPr lvl="8"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9pPr>
          </a:lstStyle>
          <a:p/>
        </p:txBody>
      </p:sp>
      <p:sp>
        <p:nvSpPr>
          <p:cNvPr id="16" name="Google Shape;16;p13"/>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1" i="0" sz="1100" u="none" cap="none" strike="noStrike">
                <a:solidFill>
                  <a:schemeClr val="accent1"/>
                </a:solidFill>
                <a:latin typeface="Corbel"/>
                <a:ea typeface="Corbel"/>
                <a:cs typeface="Corbel"/>
                <a:sym typeface="Corbel"/>
              </a:defRPr>
            </a:lvl1pPr>
            <a:lvl2pPr indent="0" lvl="1" marL="0" marR="0" rtl="0" algn="r">
              <a:spcBef>
                <a:spcPts val="0"/>
              </a:spcBef>
              <a:buNone/>
              <a:defRPr b="1" i="0" sz="1100" u="none" cap="none" strike="noStrike">
                <a:solidFill>
                  <a:schemeClr val="accent1"/>
                </a:solidFill>
                <a:latin typeface="Corbel"/>
                <a:ea typeface="Corbel"/>
                <a:cs typeface="Corbel"/>
                <a:sym typeface="Corbel"/>
              </a:defRPr>
            </a:lvl2pPr>
            <a:lvl3pPr indent="0" lvl="2" marL="0" marR="0" rtl="0" algn="r">
              <a:spcBef>
                <a:spcPts val="0"/>
              </a:spcBef>
              <a:buNone/>
              <a:defRPr b="1" i="0" sz="1100" u="none" cap="none" strike="noStrike">
                <a:solidFill>
                  <a:schemeClr val="accent1"/>
                </a:solidFill>
                <a:latin typeface="Corbel"/>
                <a:ea typeface="Corbel"/>
                <a:cs typeface="Corbel"/>
                <a:sym typeface="Corbel"/>
              </a:defRPr>
            </a:lvl3pPr>
            <a:lvl4pPr indent="0" lvl="3" marL="0" marR="0" rtl="0" algn="r">
              <a:spcBef>
                <a:spcPts val="0"/>
              </a:spcBef>
              <a:buNone/>
              <a:defRPr b="1" i="0" sz="1100" u="none" cap="none" strike="noStrike">
                <a:solidFill>
                  <a:schemeClr val="accent1"/>
                </a:solidFill>
                <a:latin typeface="Corbel"/>
                <a:ea typeface="Corbel"/>
                <a:cs typeface="Corbel"/>
                <a:sym typeface="Corbel"/>
              </a:defRPr>
            </a:lvl4pPr>
            <a:lvl5pPr indent="0" lvl="4" marL="0" marR="0" rtl="0" algn="r">
              <a:spcBef>
                <a:spcPts val="0"/>
              </a:spcBef>
              <a:buNone/>
              <a:defRPr b="1" i="0" sz="1100" u="none" cap="none" strike="noStrike">
                <a:solidFill>
                  <a:schemeClr val="accent1"/>
                </a:solidFill>
                <a:latin typeface="Corbel"/>
                <a:ea typeface="Corbel"/>
                <a:cs typeface="Corbel"/>
                <a:sym typeface="Corbel"/>
              </a:defRPr>
            </a:lvl5pPr>
            <a:lvl6pPr indent="0" lvl="5" marL="0" marR="0" rtl="0" algn="r">
              <a:spcBef>
                <a:spcPts val="0"/>
              </a:spcBef>
              <a:buNone/>
              <a:defRPr b="1" i="0" sz="1100" u="none" cap="none" strike="noStrike">
                <a:solidFill>
                  <a:schemeClr val="accent1"/>
                </a:solidFill>
                <a:latin typeface="Corbel"/>
                <a:ea typeface="Corbel"/>
                <a:cs typeface="Corbel"/>
                <a:sym typeface="Corbel"/>
              </a:defRPr>
            </a:lvl6pPr>
            <a:lvl7pPr indent="0" lvl="6" marL="0" marR="0" rtl="0" algn="r">
              <a:spcBef>
                <a:spcPts val="0"/>
              </a:spcBef>
              <a:buNone/>
              <a:defRPr b="1" i="0" sz="1100" u="none" cap="none" strike="noStrike">
                <a:solidFill>
                  <a:schemeClr val="accent1"/>
                </a:solidFill>
                <a:latin typeface="Corbel"/>
                <a:ea typeface="Corbel"/>
                <a:cs typeface="Corbel"/>
                <a:sym typeface="Corbel"/>
              </a:defRPr>
            </a:lvl7pPr>
            <a:lvl8pPr indent="0" lvl="7" marL="0" marR="0" rtl="0" algn="r">
              <a:spcBef>
                <a:spcPts val="0"/>
              </a:spcBef>
              <a:buNone/>
              <a:defRPr b="1" i="0" sz="1100" u="none" cap="none" strike="noStrike">
                <a:solidFill>
                  <a:schemeClr val="accent1"/>
                </a:solidFill>
                <a:latin typeface="Corbel"/>
                <a:ea typeface="Corbel"/>
                <a:cs typeface="Corbel"/>
                <a:sym typeface="Corbel"/>
              </a:defRPr>
            </a:lvl8pPr>
            <a:lvl9pPr indent="0" lvl="8" marL="0" marR="0" rtl="0" algn="r">
              <a:spcBef>
                <a:spcPts val="0"/>
              </a:spcBef>
              <a:buNone/>
              <a:defRPr b="1" i="0" sz="1100" u="none" cap="none" strike="noStrike">
                <a:solidFill>
                  <a:schemeClr val="accent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3.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3.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FEFE"/>
        </a:solidFill>
      </p:bgPr>
    </p:bg>
    <p:spTree>
      <p:nvGrpSpPr>
        <p:cNvPr id="91" name="Shape 91"/>
        <p:cNvGrpSpPr/>
        <p:nvPr/>
      </p:nvGrpSpPr>
      <p:grpSpPr>
        <a:xfrm>
          <a:off x="0" y="0"/>
          <a:ext cx="0" cy="0"/>
          <a:chOff x="0" y="0"/>
          <a:chExt cx="0" cy="0"/>
        </a:xfrm>
      </p:grpSpPr>
      <p:sp>
        <p:nvSpPr>
          <p:cNvPr id="92" name="Google Shape;92;p1"/>
          <p:cNvSpPr txBox="1"/>
          <p:nvPr>
            <p:ph type="ctrTitle"/>
          </p:nvPr>
        </p:nvSpPr>
        <p:spPr>
          <a:xfrm>
            <a:off x="395536" y="548680"/>
            <a:ext cx="7200800" cy="133363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5400"/>
              <a:buFont typeface="Corbel"/>
              <a:buNone/>
            </a:pPr>
            <a:r>
              <a:rPr lang="en-GB">
                <a:solidFill>
                  <a:schemeClr val="lt1"/>
                </a:solidFill>
              </a:rPr>
              <a:t>Girls on Board</a:t>
            </a:r>
            <a:endParaRPr/>
          </a:p>
        </p:txBody>
      </p:sp>
      <p:sp>
        <p:nvSpPr>
          <p:cNvPr id="93" name="Google Shape;93;p1"/>
          <p:cNvSpPr txBox="1"/>
          <p:nvPr>
            <p:ph idx="1" type="subTitle"/>
          </p:nvPr>
        </p:nvSpPr>
        <p:spPr>
          <a:xfrm>
            <a:off x="200473" y="2621127"/>
            <a:ext cx="6552728" cy="3384376"/>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SzPts val="4000"/>
              <a:buNone/>
            </a:pPr>
            <a:r>
              <a:rPr lang="en-GB" sz="4000">
                <a:solidFill>
                  <a:schemeClr val="lt1"/>
                </a:solidFill>
              </a:rPr>
              <a:t>An approach to help schools help girls (aged 7 to 18) navigate the choppy waters of friendship problems.</a:t>
            </a:r>
            <a:endParaRPr/>
          </a:p>
        </p:txBody>
      </p:sp>
      <p:sp>
        <p:nvSpPr>
          <p:cNvPr id="94" name="Google Shape;94;p1"/>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Girls on Board</a:t>
            </a:r>
            <a:endParaRPr/>
          </a:p>
        </p:txBody>
      </p:sp>
      <p:pic>
        <p:nvPicPr>
          <p:cNvPr id="95" name="Google Shape;95;p1"/>
          <p:cNvPicPr preferRelativeResize="0"/>
          <p:nvPr/>
        </p:nvPicPr>
        <p:blipFill rotWithShape="1">
          <a:blip r:embed="rId3">
            <a:alphaModFix/>
          </a:blip>
          <a:srcRect b="0" l="0" r="0" t="0"/>
          <a:stretch/>
        </p:blipFill>
        <p:spPr>
          <a:xfrm>
            <a:off x="6948264" y="676321"/>
            <a:ext cx="2195736" cy="2195736"/>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2"/>
          <p:cNvSpPr txBox="1"/>
          <p:nvPr>
            <p:ph type="title"/>
          </p:nvPr>
        </p:nvSpPr>
        <p:spPr>
          <a:xfrm>
            <a:off x="155052" y="750456"/>
            <a:ext cx="2210612" cy="235527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000"/>
              <a:buFont typeface="Corbel"/>
              <a:buNone/>
            </a:pPr>
            <a:r>
              <a:rPr lang="en-GB"/>
              <a:t>Girls are no problem, no problem at all…</a:t>
            </a:r>
            <a:endParaRPr/>
          </a:p>
        </p:txBody>
      </p:sp>
      <p:sp>
        <p:nvSpPr>
          <p:cNvPr id="101" name="Google Shape;101;p2"/>
          <p:cNvSpPr txBox="1"/>
          <p:nvPr>
            <p:ph idx="1" type="body"/>
          </p:nvPr>
        </p:nvSpPr>
        <p:spPr>
          <a:xfrm>
            <a:off x="2571713" y="496456"/>
            <a:ext cx="6260028" cy="5010726"/>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2500"/>
              <a:buNone/>
            </a:pPr>
            <a:r>
              <a:rPr lang="en-GB" sz="2500"/>
              <a:t> </a:t>
            </a:r>
            <a:endParaRPr/>
          </a:p>
          <a:p>
            <a:pPr indent="-182880" lvl="0" marL="182880" rtl="0" algn="l">
              <a:lnSpc>
                <a:spcPct val="90000"/>
              </a:lnSpc>
              <a:spcBef>
                <a:spcPts val="1200"/>
              </a:spcBef>
              <a:spcAft>
                <a:spcPts val="0"/>
              </a:spcAft>
              <a:buSzPts val="2500"/>
              <a:buChar char="●"/>
            </a:pPr>
            <a:r>
              <a:rPr lang="en-GB" sz="2500"/>
              <a:t>On the whole, girls want to get on with everyone and be happy. However, they sometimes find that the search for trusting and reliable friendships is hard and that without such friendships they feel very unhappy. Their unhappiness is often displayed through tearfulness and even depression. Adults can help in only very limited ways because the problems within friendship groups are very fluid and difficult to express precisely.</a:t>
            </a:r>
            <a:endParaRPr/>
          </a:p>
          <a:p>
            <a:pPr indent="-24129" lvl="0" marL="182880" rtl="0" algn="l">
              <a:lnSpc>
                <a:spcPct val="90000"/>
              </a:lnSpc>
              <a:spcBef>
                <a:spcPts val="1200"/>
              </a:spcBef>
              <a:spcAft>
                <a:spcPts val="0"/>
              </a:spcAft>
              <a:buSzPts val="2500"/>
              <a:buNone/>
            </a:pPr>
            <a:r>
              <a:t/>
            </a:r>
            <a:endParaRPr sz="2500"/>
          </a:p>
        </p:txBody>
      </p:sp>
      <p:sp>
        <p:nvSpPr>
          <p:cNvPr id="102" name="Google Shape;102;p2"/>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Girls on Board</a:t>
            </a:r>
            <a:endParaRPr/>
          </a:p>
        </p:txBody>
      </p:sp>
      <p:pic>
        <p:nvPicPr>
          <p:cNvPr id="103" name="Google Shape;103;p2"/>
          <p:cNvPicPr preferRelativeResize="0"/>
          <p:nvPr/>
        </p:nvPicPr>
        <p:blipFill rotWithShape="1">
          <a:blip r:embed="rId3">
            <a:alphaModFix/>
          </a:blip>
          <a:srcRect b="0" l="0" r="0" t="0"/>
          <a:stretch/>
        </p:blipFill>
        <p:spPr>
          <a:xfrm>
            <a:off x="7335589" y="4838590"/>
            <a:ext cx="1233633" cy="1233633"/>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pic>
        <p:nvPicPr>
          <p:cNvPr id="108" name="Google Shape;108;p3"/>
          <p:cNvPicPr preferRelativeResize="0"/>
          <p:nvPr/>
        </p:nvPicPr>
        <p:blipFill rotWithShape="1">
          <a:blip r:embed="rId3">
            <a:alphaModFix/>
          </a:blip>
          <a:srcRect b="0" l="0" r="0" t="0"/>
          <a:stretch/>
        </p:blipFill>
        <p:spPr>
          <a:xfrm>
            <a:off x="299155" y="857268"/>
            <a:ext cx="8740936" cy="4916260"/>
          </a:xfrm>
          <a:prstGeom prst="rect">
            <a:avLst/>
          </a:prstGeom>
          <a:noFill/>
          <a:ln>
            <a:noFill/>
          </a:ln>
        </p:spPr>
      </p:pic>
      <p:sp>
        <p:nvSpPr>
          <p:cNvPr id="109" name="Google Shape;109;p3"/>
          <p:cNvSpPr txBox="1"/>
          <p:nvPr/>
        </p:nvSpPr>
        <p:spPr>
          <a:xfrm>
            <a:off x="5940152" y="6453336"/>
            <a:ext cx="295232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1000" u="none" cap="none" strike="noStrike">
                <a:solidFill>
                  <a:schemeClr val="dk1"/>
                </a:solidFill>
                <a:latin typeface="Corbel"/>
                <a:ea typeface="Corbel"/>
                <a:cs typeface="Corbel"/>
                <a:sym typeface="Corbel"/>
              </a:rPr>
              <a:t>https://www.youtube.com/watch?v=jMdOzwnqpLU</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08"/>
                                        </p:tgtEl>
                                        <p:attrNameLst>
                                          <p:attrName>style.visibility</p:attrName>
                                        </p:attrNameLst>
                                      </p:cBhvr>
                                      <p:to>
                                        <p:strVal val="visible"/>
                                      </p:to>
                                    </p:set>
                                    <p:animEffect filter="fade" transition="in">
                                      <p:cBhvr>
                                        <p:cTn dur="5000"/>
                                        <p:tgtEl>
                                          <p:spTgt spid="10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4"/>
          <p:cNvSpPr txBox="1"/>
          <p:nvPr>
            <p:ph type="title"/>
          </p:nvPr>
        </p:nvSpPr>
        <p:spPr>
          <a:xfrm>
            <a:off x="0" y="-300183"/>
            <a:ext cx="2617619" cy="65347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3700"/>
              <a:buFont typeface="Corbel"/>
              <a:buNone/>
            </a:pPr>
            <a:r>
              <a:rPr lang="en-GB" sz="3700"/>
              <a:t>THE most important thing is:</a:t>
            </a:r>
            <a:br>
              <a:rPr lang="en-GB" sz="3700"/>
            </a:br>
            <a:br>
              <a:rPr lang="en-GB" sz="3700"/>
            </a:br>
            <a:r>
              <a:rPr lang="en-GB" sz="3700"/>
              <a:t>EVERY GIRL NEEDS A FRIEND</a:t>
            </a:r>
            <a:endParaRPr/>
          </a:p>
        </p:txBody>
      </p:sp>
      <p:sp>
        <p:nvSpPr>
          <p:cNvPr id="115" name="Google Shape;115;p4"/>
          <p:cNvSpPr txBox="1"/>
          <p:nvPr>
            <p:ph idx="1" type="body"/>
          </p:nvPr>
        </p:nvSpPr>
        <p:spPr>
          <a:xfrm>
            <a:off x="2740315" y="629845"/>
            <a:ext cx="5648926" cy="467467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500"/>
              <a:buNone/>
            </a:pPr>
            <a:r>
              <a:rPr lang="en-GB" sz="2500"/>
              <a:t>Is it not true to say that every girl, between the age of 8 and 18, needs another girl, in their school, in their year group, to call a ‘friend’?</a:t>
            </a:r>
            <a:endParaRPr/>
          </a:p>
        </p:txBody>
      </p:sp>
      <p:sp>
        <p:nvSpPr>
          <p:cNvPr id="116" name="Google Shape;116;p4"/>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Girls on Board</a:t>
            </a:r>
            <a:endParaRPr/>
          </a:p>
        </p:txBody>
      </p:sp>
      <p:pic>
        <p:nvPicPr>
          <p:cNvPr id="117" name="Google Shape;117;p4"/>
          <p:cNvPicPr preferRelativeResize="0"/>
          <p:nvPr/>
        </p:nvPicPr>
        <p:blipFill rotWithShape="1">
          <a:blip r:embed="rId3">
            <a:alphaModFix/>
          </a:blip>
          <a:srcRect b="0" l="0" r="0" t="0"/>
          <a:stretch/>
        </p:blipFill>
        <p:spPr>
          <a:xfrm>
            <a:off x="7335589" y="4838590"/>
            <a:ext cx="1233633" cy="1233633"/>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6"/>
          <p:cNvSpPr txBox="1"/>
          <p:nvPr>
            <p:ph type="title"/>
          </p:nvPr>
        </p:nvSpPr>
        <p:spPr>
          <a:xfrm>
            <a:off x="2900934" y="1298448"/>
            <a:ext cx="5486400" cy="3255264"/>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595959"/>
              </a:buClr>
              <a:buSzPts val="5400"/>
              <a:buFont typeface="Corbel"/>
              <a:buNone/>
            </a:pPr>
            <a:r>
              <a:rPr lang="en-GB"/>
              <a:t>Pairs</a:t>
            </a:r>
            <a:br>
              <a:rPr lang="en-GB"/>
            </a:br>
            <a:r>
              <a:rPr lang="en-GB"/>
              <a:t>Threes</a:t>
            </a:r>
            <a:br>
              <a:rPr lang="en-GB"/>
            </a:br>
            <a:r>
              <a:rPr lang="en-GB"/>
              <a:t>Fours</a:t>
            </a:r>
            <a:br>
              <a:rPr lang="en-GB"/>
            </a:br>
            <a:r>
              <a:rPr lang="en-GB"/>
              <a:t>Fives?</a:t>
            </a:r>
            <a:endParaRPr/>
          </a:p>
        </p:txBody>
      </p:sp>
      <p:sp>
        <p:nvSpPr>
          <p:cNvPr id="123" name="Google Shape;123;p6"/>
          <p:cNvSpPr txBox="1"/>
          <p:nvPr/>
        </p:nvSpPr>
        <p:spPr>
          <a:xfrm>
            <a:off x="251520" y="908720"/>
            <a:ext cx="2016224" cy="144655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4400">
                <a:solidFill>
                  <a:schemeClr val="dk1"/>
                </a:solidFill>
                <a:latin typeface="Corbel"/>
                <a:ea typeface="Corbel"/>
                <a:cs typeface="Corbel"/>
                <a:sym typeface="Corbel"/>
              </a:rPr>
              <a:t>Group sizes:</a:t>
            </a:r>
            <a:endParaRPr sz="4400">
              <a:solidFill>
                <a:schemeClr val="dk1"/>
              </a:solidFill>
              <a:latin typeface="Corbel"/>
              <a:ea typeface="Corbel"/>
              <a:cs typeface="Corbel"/>
              <a:sym typeface="Corbel"/>
            </a:endParaRPr>
          </a:p>
        </p:txBody>
      </p:sp>
      <p:pic>
        <p:nvPicPr>
          <p:cNvPr id="124" name="Google Shape;124;p6"/>
          <p:cNvPicPr preferRelativeResize="0"/>
          <p:nvPr/>
        </p:nvPicPr>
        <p:blipFill rotWithShape="1">
          <a:blip r:embed="rId3">
            <a:alphaModFix/>
          </a:blip>
          <a:srcRect b="0" l="0" r="0" t="0"/>
          <a:stretch/>
        </p:blipFill>
        <p:spPr>
          <a:xfrm>
            <a:off x="7335589" y="4838590"/>
            <a:ext cx="1233633" cy="1233633"/>
          </a:xfrm>
          <a:prstGeom prst="rect">
            <a:avLst/>
          </a:prstGeom>
          <a:noFill/>
          <a:ln>
            <a:noFill/>
          </a:ln>
        </p:spPr>
      </p:pic>
      <p:sp>
        <p:nvSpPr>
          <p:cNvPr id="125" name="Google Shape;125;p6"/>
          <p:cNvSpPr txBox="1"/>
          <p:nvPr/>
        </p:nvSpPr>
        <p:spPr>
          <a:xfrm>
            <a:off x="3059832" y="548680"/>
            <a:ext cx="475252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orbel"/>
                <a:ea typeface="Corbel"/>
                <a:cs typeface="Corbel"/>
                <a:sym typeface="Corbel"/>
              </a:rPr>
              <a:t>What are the advantages and disadvantages?</a:t>
            </a:r>
            <a:endParaRPr sz="1800">
              <a:solidFill>
                <a:schemeClr val="dk1"/>
              </a:solidFill>
              <a:latin typeface="Corbel"/>
              <a:ea typeface="Corbel"/>
              <a:cs typeface="Corbel"/>
              <a:sym typeface="Corbe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7"/>
          <p:cNvSpPr txBox="1"/>
          <p:nvPr>
            <p:ph type="title"/>
          </p:nvPr>
        </p:nvSpPr>
        <p:spPr>
          <a:xfrm>
            <a:off x="189689" y="1123838"/>
            <a:ext cx="221061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000"/>
              <a:buFont typeface="Corbel"/>
              <a:buNone/>
            </a:pPr>
            <a:r>
              <a:rPr lang="en-GB"/>
              <a:t>Types of Girl </a:t>
            </a:r>
            <a:r>
              <a:rPr b="1" lang="en-GB"/>
              <a:t>Behaviour</a:t>
            </a:r>
            <a:endParaRPr/>
          </a:p>
        </p:txBody>
      </p:sp>
      <p:sp>
        <p:nvSpPr>
          <p:cNvPr id="131" name="Google Shape;131;p7"/>
          <p:cNvSpPr txBox="1"/>
          <p:nvPr>
            <p:ph idx="1" type="body"/>
          </p:nvPr>
        </p:nvSpPr>
        <p:spPr>
          <a:xfrm>
            <a:off x="2901951" y="864108"/>
            <a:ext cx="5486400" cy="51206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00"/>
              <a:buNone/>
            </a:pPr>
            <a:r>
              <a:t/>
            </a:r>
            <a:endParaRPr/>
          </a:p>
          <a:p>
            <a:pPr indent="-182880" lvl="0" marL="182880" rtl="0" algn="l">
              <a:lnSpc>
                <a:spcPct val="90000"/>
              </a:lnSpc>
              <a:spcBef>
                <a:spcPts val="1200"/>
              </a:spcBef>
              <a:spcAft>
                <a:spcPts val="0"/>
              </a:spcAft>
              <a:buSzPts val="1900"/>
              <a:buChar char="●"/>
            </a:pPr>
            <a:r>
              <a:rPr lang="en-GB"/>
              <a:t>Queen Bees</a:t>
            </a:r>
            <a:endParaRPr/>
          </a:p>
          <a:p>
            <a:pPr indent="-182880" lvl="0" marL="182880" rtl="0" algn="l">
              <a:lnSpc>
                <a:spcPct val="90000"/>
              </a:lnSpc>
              <a:spcBef>
                <a:spcPts val="1200"/>
              </a:spcBef>
              <a:spcAft>
                <a:spcPts val="0"/>
              </a:spcAft>
              <a:buSzPts val="1900"/>
              <a:buChar char="●"/>
            </a:pPr>
            <a:r>
              <a:rPr lang="en-GB"/>
              <a:t>Messengers</a:t>
            </a:r>
            <a:endParaRPr/>
          </a:p>
          <a:p>
            <a:pPr indent="-182880" lvl="0" marL="182880" rtl="0" algn="l">
              <a:lnSpc>
                <a:spcPct val="90000"/>
              </a:lnSpc>
              <a:spcBef>
                <a:spcPts val="1200"/>
              </a:spcBef>
              <a:spcAft>
                <a:spcPts val="0"/>
              </a:spcAft>
              <a:buSzPts val="1900"/>
              <a:buChar char="●"/>
            </a:pPr>
            <a:r>
              <a:rPr lang="en-GB"/>
              <a:t>Lonely Girl</a:t>
            </a:r>
            <a:endParaRPr/>
          </a:p>
          <a:p>
            <a:pPr indent="-182880" lvl="0" marL="182880" rtl="0" algn="l">
              <a:lnSpc>
                <a:spcPct val="90000"/>
              </a:lnSpc>
              <a:spcBef>
                <a:spcPts val="1200"/>
              </a:spcBef>
              <a:spcAft>
                <a:spcPts val="0"/>
              </a:spcAft>
              <a:buSzPts val="1900"/>
              <a:buChar char="●"/>
            </a:pPr>
            <a:r>
              <a:rPr lang="en-GB"/>
              <a:t>Would be Leaders</a:t>
            </a:r>
            <a:endParaRPr/>
          </a:p>
          <a:p>
            <a:pPr indent="-182880" lvl="0" marL="182880" rtl="0" algn="l">
              <a:lnSpc>
                <a:spcPct val="90000"/>
              </a:lnSpc>
              <a:spcBef>
                <a:spcPts val="1200"/>
              </a:spcBef>
              <a:spcAft>
                <a:spcPts val="0"/>
              </a:spcAft>
              <a:buSzPts val="1900"/>
              <a:buChar char="●"/>
            </a:pPr>
            <a:r>
              <a:rPr lang="en-GB"/>
              <a:t>Peacemaker</a:t>
            </a:r>
            <a:endParaRPr/>
          </a:p>
          <a:p>
            <a:pPr indent="-182880" lvl="0" marL="182880" rtl="0" algn="l">
              <a:lnSpc>
                <a:spcPct val="90000"/>
              </a:lnSpc>
              <a:spcBef>
                <a:spcPts val="1200"/>
              </a:spcBef>
              <a:spcAft>
                <a:spcPts val="0"/>
              </a:spcAft>
              <a:buSzPts val="1900"/>
              <a:buChar char="●"/>
            </a:pPr>
            <a:r>
              <a:rPr lang="en-GB"/>
              <a:t>Hopper</a:t>
            </a:r>
            <a:endParaRPr/>
          </a:p>
          <a:p>
            <a:pPr indent="-182880" lvl="0" marL="182880" rtl="0" algn="l">
              <a:lnSpc>
                <a:spcPct val="90000"/>
              </a:lnSpc>
              <a:spcBef>
                <a:spcPts val="1200"/>
              </a:spcBef>
              <a:spcAft>
                <a:spcPts val="0"/>
              </a:spcAft>
              <a:buSzPts val="1900"/>
              <a:buChar char="●"/>
            </a:pPr>
            <a:r>
              <a:rPr lang="en-GB"/>
              <a:t>Girl-in-the-water</a:t>
            </a:r>
            <a:endParaRPr/>
          </a:p>
          <a:p>
            <a:pPr indent="-182880" lvl="0" marL="182880" rtl="0" algn="l">
              <a:lnSpc>
                <a:spcPct val="90000"/>
              </a:lnSpc>
              <a:spcBef>
                <a:spcPts val="1200"/>
              </a:spcBef>
              <a:spcAft>
                <a:spcPts val="0"/>
              </a:spcAft>
              <a:buSzPts val="1900"/>
              <a:buChar char="●"/>
            </a:pPr>
            <a:r>
              <a:rPr lang="en-GB"/>
              <a:t>(Use this information wisely – it describes behaviour not girls.)</a:t>
            </a:r>
            <a:endParaRPr/>
          </a:p>
        </p:txBody>
      </p:sp>
      <p:pic>
        <p:nvPicPr>
          <p:cNvPr id="132" name="Google Shape;132;p7"/>
          <p:cNvPicPr preferRelativeResize="0"/>
          <p:nvPr/>
        </p:nvPicPr>
        <p:blipFill rotWithShape="1">
          <a:blip r:embed="rId3">
            <a:alphaModFix/>
          </a:blip>
          <a:srcRect b="0" l="0" r="0" t="0"/>
          <a:stretch/>
        </p:blipFill>
        <p:spPr>
          <a:xfrm>
            <a:off x="7335589" y="4838590"/>
            <a:ext cx="1233633" cy="123363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8"/>
          <p:cNvSpPr txBox="1"/>
          <p:nvPr>
            <p:ph type="title"/>
          </p:nvPr>
        </p:nvSpPr>
        <p:spPr>
          <a:xfrm>
            <a:off x="189689" y="1123838"/>
            <a:ext cx="221061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000"/>
              <a:buFont typeface="Corbel"/>
              <a:buNone/>
            </a:pPr>
            <a:r>
              <a:rPr lang="en-GB"/>
              <a:t>Corridor Test</a:t>
            </a:r>
            <a:endParaRPr/>
          </a:p>
        </p:txBody>
      </p:sp>
      <p:sp>
        <p:nvSpPr>
          <p:cNvPr id="138" name="Google Shape;138;p8"/>
          <p:cNvSpPr txBox="1"/>
          <p:nvPr>
            <p:ph idx="1" type="body"/>
          </p:nvPr>
        </p:nvSpPr>
        <p:spPr>
          <a:xfrm>
            <a:off x="2901951" y="864108"/>
            <a:ext cx="5486400" cy="5120640"/>
          </a:xfrm>
          <a:prstGeom prst="rect">
            <a:avLst/>
          </a:prstGeom>
          <a:noFill/>
          <a:ln>
            <a:noFill/>
          </a:ln>
        </p:spPr>
        <p:txBody>
          <a:bodyPr anchorCtr="0" anchor="ctr" bIns="45700" lIns="91425" spcFirstLastPara="1" rIns="91425" wrap="square" tIns="45700">
            <a:normAutofit/>
          </a:bodyPr>
          <a:lstStyle/>
          <a:p>
            <a:pPr indent="-203200" lvl="0" marL="182880" rtl="0" algn="l">
              <a:lnSpc>
                <a:spcPct val="90000"/>
              </a:lnSpc>
              <a:spcBef>
                <a:spcPts val="0"/>
              </a:spcBef>
              <a:spcAft>
                <a:spcPts val="0"/>
              </a:spcAft>
              <a:buSzPts val="3200"/>
              <a:buChar char="●"/>
            </a:pPr>
            <a:r>
              <a:rPr lang="en-GB" sz="3200"/>
              <a:t>Where would you put yourself? Front, middle or back?</a:t>
            </a:r>
            <a:endParaRPr/>
          </a:p>
        </p:txBody>
      </p:sp>
      <p:pic>
        <p:nvPicPr>
          <p:cNvPr id="139" name="Google Shape;139;p8"/>
          <p:cNvPicPr preferRelativeResize="0"/>
          <p:nvPr/>
        </p:nvPicPr>
        <p:blipFill rotWithShape="1">
          <a:blip r:embed="rId3">
            <a:alphaModFix/>
          </a:blip>
          <a:srcRect b="0" l="0" r="0" t="0"/>
          <a:stretch/>
        </p:blipFill>
        <p:spPr>
          <a:xfrm>
            <a:off x="7335589" y="4838590"/>
            <a:ext cx="1233633" cy="123363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9"/>
          <p:cNvSpPr txBox="1"/>
          <p:nvPr>
            <p:ph type="title"/>
          </p:nvPr>
        </p:nvSpPr>
        <p:spPr>
          <a:xfrm>
            <a:off x="189689" y="1123838"/>
            <a:ext cx="221061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000"/>
              <a:buFont typeface="Corbel"/>
              <a:buNone/>
            </a:pPr>
            <a:r>
              <a:rPr lang="en-GB"/>
              <a:t>Role Play</a:t>
            </a:r>
            <a:endParaRPr/>
          </a:p>
        </p:txBody>
      </p:sp>
      <p:sp>
        <p:nvSpPr>
          <p:cNvPr id="145" name="Google Shape;145;p9"/>
          <p:cNvSpPr txBox="1"/>
          <p:nvPr>
            <p:ph idx="1" type="body"/>
          </p:nvPr>
        </p:nvSpPr>
        <p:spPr>
          <a:xfrm>
            <a:off x="2901951" y="864108"/>
            <a:ext cx="5486400" cy="51206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3600"/>
              <a:buNone/>
            </a:pPr>
            <a:r>
              <a:rPr lang="en-GB" sz="3600"/>
              <a:t>Three friends: </a:t>
            </a:r>
            <a:endParaRPr/>
          </a:p>
          <a:p>
            <a:pPr indent="0" lvl="0" marL="0" rtl="0" algn="l">
              <a:lnSpc>
                <a:spcPct val="90000"/>
              </a:lnSpc>
              <a:spcBef>
                <a:spcPts val="1200"/>
              </a:spcBef>
              <a:spcAft>
                <a:spcPts val="0"/>
              </a:spcAft>
              <a:buSzPts val="3600"/>
              <a:buNone/>
            </a:pPr>
            <a:r>
              <a:rPr lang="en-GB" sz="3600"/>
              <a:t> Audrey, Ethel and Doris</a:t>
            </a:r>
            <a:endParaRPr/>
          </a:p>
        </p:txBody>
      </p:sp>
      <p:pic>
        <p:nvPicPr>
          <p:cNvPr id="146" name="Google Shape;146;p9"/>
          <p:cNvPicPr preferRelativeResize="0"/>
          <p:nvPr/>
        </p:nvPicPr>
        <p:blipFill rotWithShape="1">
          <a:blip r:embed="rId3">
            <a:alphaModFix/>
          </a:blip>
          <a:srcRect b="0" l="0" r="0" t="0"/>
          <a:stretch/>
        </p:blipFill>
        <p:spPr>
          <a:xfrm>
            <a:off x="7335589" y="4838590"/>
            <a:ext cx="1233633" cy="123363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10"/>
          <p:cNvSpPr txBox="1"/>
          <p:nvPr>
            <p:ph type="title"/>
          </p:nvPr>
        </p:nvSpPr>
        <p:spPr>
          <a:xfrm>
            <a:off x="210286" y="819728"/>
            <a:ext cx="2210612" cy="116609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000"/>
              <a:buFont typeface="Corbel"/>
              <a:buNone/>
            </a:pPr>
            <a:r>
              <a:rPr lang="en-GB"/>
              <a:t>Managing parents</a:t>
            </a:r>
            <a:endParaRPr/>
          </a:p>
        </p:txBody>
      </p:sp>
      <p:sp>
        <p:nvSpPr>
          <p:cNvPr id="152" name="Google Shape;152;p10"/>
          <p:cNvSpPr txBox="1"/>
          <p:nvPr>
            <p:ph idx="1" type="body"/>
          </p:nvPr>
        </p:nvSpPr>
        <p:spPr>
          <a:xfrm>
            <a:off x="2751860" y="402289"/>
            <a:ext cx="5486400" cy="4677710"/>
          </a:xfrm>
          <a:prstGeom prst="rect">
            <a:avLst/>
          </a:prstGeom>
          <a:noFill/>
          <a:ln>
            <a:noFill/>
          </a:ln>
        </p:spPr>
        <p:txBody>
          <a:bodyPr anchorCtr="0" anchor="ctr" bIns="45700" lIns="91425" spcFirstLastPara="1" rIns="91425" wrap="square" tIns="45700">
            <a:normAutofit/>
          </a:bodyPr>
          <a:lstStyle/>
          <a:p>
            <a:pPr indent="-182880" lvl="0" marL="182880" rtl="0" algn="l">
              <a:lnSpc>
                <a:spcPct val="90000"/>
              </a:lnSpc>
              <a:spcBef>
                <a:spcPts val="0"/>
              </a:spcBef>
              <a:spcAft>
                <a:spcPts val="0"/>
              </a:spcAft>
              <a:buSzPts val="2500"/>
              <a:buChar char="●"/>
            </a:pPr>
            <a:r>
              <a:rPr lang="en-GB" sz="2500"/>
              <a:t>We KNOW why girls lie to their parents; they don't want to get told off. But there are consequences</a:t>
            </a:r>
            <a:endParaRPr/>
          </a:p>
          <a:p>
            <a:pPr indent="-182880" lvl="0" marL="182880" rtl="0" algn="l">
              <a:lnSpc>
                <a:spcPct val="90000"/>
              </a:lnSpc>
              <a:spcBef>
                <a:spcPts val="1200"/>
              </a:spcBef>
              <a:spcAft>
                <a:spcPts val="0"/>
              </a:spcAft>
              <a:buSzPts val="2500"/>
              <a:buChar char="●"/>
            </a:pPr>
            <a:r>
              <a:rPr lang="en-GB" sz="2500"/>
              <a:t>No one likes the sympathetic listener to offer solutions, so parents should listen and be nice. </a:t>
            </a:r>
            <a:endParaRPr/>
          </a:p>
          <a:p>
            <a:pPr indent="-182880" lvl="0" marL="182880" rtl="0" algn="l">
              <a:lnSpc>
                <a:spcPct val="90000"/>
              </a:lnSpc>
              <a:spcBef>
                <a:spcPts val="1200"/>
              </a:spcBef>
              <a:spcAft>
                <a:spcPts val="0"/>
              </a:spcAft>
              <a:buSzPts val="2500"/>
              <a:buChar char="●"/>
            </a:pPr>
            <a:r>
              <a:rPr lang="en-GB" sz="2500"/>
              <a:t>Who talks to the pet, instead?</a:t>
            </a:r>
            <a:endParaRPr/>
          </a:p>
        </p:txBody>
      </p:sp>
      <p:sp>
        <p:nvSpPr>
          <p:cNvPr id="153" name="Google Shape;153;p10"/>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Girls on Board</a:t>
            </a:r>
            <a:endParaRPr/>
          </a:p>
        </p:txBody>
      </p:sp>
      <p:pic>
        <p:nvPicPr>
          <p:cNvPr id="154" name="Google Shape;154;p10"/>
          <p:cNvPicPr preferRelativeResize="0"/>
          <p:nvPr/>
        </p:nvPicPr>
        <p:blipFill rotWithShape="1">
          <a:blip r:embed="rId3">
            <a:alphaModFix/>
          </a:blip>
          <a:srcRect b="0" l="0" r="0" t="0"/>
          <a:stretch/>
        </p:blipFill>
        <p:spPr>
          <a:xfrm>
            <a:off x="7335589" y="4838590"/>
            <a:ext cx="1233633" cy="123363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11"/>
          <p:cNvSpPr txBox="1"/>
          <p:nvPr>
            <p:ph type="title"/>
          </p:nvPr>
        </p:nvSpPr>
        <p:spPr>
          <a:xfrm>
            <a:off x="189689" y="1123838"/>
            <a:ext cx="221061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000"/>
              <a:buFont typeface="Corbel"/>
              <a:buNone/>
            </a:pPr>
            <a:r>
              <a:rPr lang="en-GB"/>
              <a:t>Role Play</a:t>
            </a:r>
            <a:endParaRPr/>
          </a:p>
        </p:txBody>
      </p:sp>
      <p:sp>
        <p:nvSpPr>
          <p:cNvPr id="160" name="Google Shape;160;p11"/>
          <p:cNvSpPr txBox="1"/>
          <p:nvPr>
            <p:ph idx="1" type="body"/>
          </p:nvPr>
        </p:nvSpPr>
        <p:spPr>
          <a:xfrm>
            <a:off x="2901951" y="864108"/>
            <a:ext cx="5486400" cy="51206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3600"/>
              <a:buNone/>
            </a:pPr>
            <a:r>
              <a:rPr lang="en-GB" sz="3600"/>
              <a:t>Four friends: </a:t>
            </a:r>
            <a:endParaRPr/>
          </a:p>
          <a:p>
            <a:pPr indent="0" lvl="0" marL="0" rtl="0" algn="l">
              <a:lnSpc>
                <a:spcPct val="90000"/>
              </a:lnSpc>
              <a:spcBef>
                <a:spcPts val="1200"/>
              </a:spcBef>
              <a:spcAft>
                <a:spcPts val="0"/>
              </a:spcAft>
              <a:buSzPts val="3600"/>
              <a:buNone/>
            </a:pPr>
            <a:r>
              <a:rPr lang="en-GB" sz="3600"/>
              <a:t>Audrey, Ethel, Doris and Clementine</a:t>
            </a:r>
            <a:endParaRPr/>
          </a:p>
        </p:txBody>
      </p:sp>
      <p:pic>
        <p:nvPicPr>
          <p:cNvPr id="161" name="Google Shape;161;p11"/>
          <p:cNvPicPr preferRelativeResize="0"/>
          <p:nvPr/>
        </p:nvPicPr>
        <p:blipFill rotWithShape="1">
          <a:blip r:embed="rId3">
            <a:alphaModFix/>
          </a:blip>
          <a:srcRect b="0" l="0" r="0" t="0"/>
          <a:stretch/>
        </p:blipFill>
        <p:spPr>
          <a:xfrm>
            <a:off x="7335589" y="4838590"/>
            <a:ext cx="1233633" cy="123363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2"/>
          <p:cNvSpPr txBox="1"/>
          <p:nvPr>
            <p:ph type="title"/>
          </p:nvPr>
        </p:nvSpPr>
        <p:spPr>
          <a:xfrm>
            <a:off x="189689" y="1123838"/>
            <a:ext cx="221061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000"/>
              <a:buFont typeface="Corbel"/>
              <a:buNone/>
            </a:pPr>
            <a:r>
              <a:rPr lang="en-GB"/>
              <a:t>Summary</a:t>
            </a:r>
            <a:endParaRPr/>
          </a:p>
        </p:txBody>
      </p:sp>
      <p:sp>
        <p:nvSpPr>
          <p:cNvPr id="167" name="Google Shape;167;p12"/>
          <p:cNvSpPr txBox="1"/>
          <p:nvPr>
            <p:ph idx="1" type="body"/>
          </p:nvPr>
        </p:nvSpPr>
        <p:spPr>
          <a:xfrm>
            <a:off x="2901951" y="864108"/>
            <a:ext cx="5486400" cy="5120640"/>
          </a:xfrm>
          <a:prstGeom prst="rect">
            <a:avLst/>
          </a:prstGeom>
          <a:noFill/>
          <a:ln>
            <a:noFill/>
          </a:ln>
        </p:spPr>
        <p:txBody>
          <a:bodyPr anchorCtr="0" anchor="ctr" bIns="45700" lIns="91425" spcFirstLastPara="1" rIns="91425" wrap="square" tIns="45700">
            <a:normAutofit/>
          </a:bodyPr>
          <a:lstStyle/>
          <a:p>
            <a:pPr indent="-182880" lvl="0" marL="182880" rtl="0" algn="l">
              <a:lnSpc>
                <a:spcPct val="90000"/>
              </a:lnSpc>
              <a:spcBef>
                <a:spcPts val="0"/>
              </a:spcBef>
              <a:spcAft>
                <a:spcPts val="0"/>
              </a:spcAft>
              <a:buSzPts val="2400"/>
              <a:buChar char="●"/>
            </a:pPr>
            <a:r>
              <a:rPr lang="en-GB" sz="2400"/>
              <a:t>Most girls reckon it gets worse, not better, when grown ups try to get involved in friendship issues. The Girls on Board approach helps you – the girls – to sort the problems for yourselves. </a:t>
            </a:r>
            <a:endParaRPr/>
          </a:p>
          <a:p>
            <a:pPr indent="-182880" lvl="0" marL="182880" rtl="0" algn="l">
              <a:lnSpc>
                <a:spcPct val="90000"/>
              </a:lnSpc>
              <a:spcBef>
                <a:spcPts val="1200"/>
              </a:spcBef>
              <a:spcAft>
                <a:spcPts val="0"/>
              </a:spcAft>
              <a:buSzPts val="2400"/>
              <a:buChar char="●"/>
            </a:pPr>
            <a:r>
              <a:rPr lang="en-GB" sz="2400"/>
              <a:t>When friendships get a bit turbulent, the school will call and session, like this one, to reflect back to you all the stuff we have talked about today. </a:t>
            </a:r>
            <a:endParaRPr/>
          </a:p>
        </p:txBody>
      </p:sp>
      <p:pic>
        <p:nvPicPr>
          <p:cNvPr id="168" name="Google Shape;168;p12"/>
          <p:cNvPicPr preferRelativeResize="0"/>
          <p:nvPr/>
        </p:nvPicPr>
        <p:blipFill rotWithShape="1">
          <a:blip r:embed="rId3">
            <a:alphaModFix/>
          </a:blip>
          <a:srcRect b="0" l="0" r="0" t="0"/>
          <a:stretch/>
        </p:blipFill>
        <p:spPr>
          <a:xfrm>
            <a:off x="7335589" y="4838590"/>
            <a:ext cx="1233633" cy="1233633"/>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2012-08-29T11:38:55Z</dcterms:created>
  <dc:creator>Andrew</dc:creator>
</cp:coreProperties>
</file>